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636" r:id="rId2"/>
    <p:sldId id="349" r:id="rId3"/>
    <p:sldId id="648" r:id="rId4"/>
    <p:sldId id="653" r:id="rId5"/>
    <p:sldId id="657" r:id="rId6"/>
    <p:sldId id="658" r:id="rId7"/>
    <p:sldId id="660" r:id="rId8"/>
    <p:sldId id="662" r:id="rId9"/>
    <p:sldId id="665" r:id="rId10"/>
    <p:sldId id="647" r:id="rId11"/>
    <p:sldId id="664" r:id="rId12"/>
    <p:sldId id="666" r:id="rId13"/>
    <p:sldId id="668" r:id="rId14"/>
    <p:sldId id="673" r:id="rId15"/>
    <p:sldId id="674" r:id="rId16"/>
    <p:sldId id="675" r:id="rId17"/>
    <p:sldId id="677" r:id="rId18"/>
    <p:sldId id="679" r:id="rId19"/>
    <p:sldId id="681" r:id="rId20"/>
    <p:sldId id="680" r:id="rId21"/>
    <p:sldId id="682" r:id="rId22"/>
    <p:sldId id="669" r:id="rId23"/>
    <p:sldId id="683" r:id="rId24"/>
    <p:sldId id="685" r:id="rId25"/>
    <p:sldId id="686" r:id="rId26"/>
    <p:sldId id="688" r:id="rId27"/>
    <p:sldId id="687" r:id="rId28"/>
    <p:sldId id="670" r:id="rId29"/>
    <p:sldId id="689" r:id="rId30"/>
    <p:sldId id="691" r:id="rId31"/>
    <p:sldId id="694" r:id="rId32"/>
    <p:sldId id="706" r:id="rId33"/>
    <p:sldId id="707" r:id="rId34"/>
    <p:sldId id="692" r:id="rId35"/>
    <p:sldId id="696" r:id="rId36"/>
    <p:sldId id="698" r:id="rId37"/>
    <p:sldId id="697" r:id="rId38"/>
    <p:sldId id="700" r:id="rId39"/>
    <p:sldId id="701" r:id="rId40"/>
    <p:sldId id="702" r:id="rId41"/>
    <p:sldId id="646" r:id="rId42"/>
    <p:sldId id="704" r:id="rId43"/>
    <p:sldId id="705" r:id="rId44"/>
    <p:sldId id="624" r:id="rId45"/>
  </p:sldIdLst>
  <p:sldSz cx="9144000" cy="6858000" type="screen4x3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414"/>
    <a:srgbClr val="F8878A"/>
    <a:srgbClr val="FFFFFF"/>
    <a:srgbClr val="FF0000"/>
    <a:srgbClr val="FF9999"/>
    <a:srgbClr val="FF0066"/>
    <a:srgbClr val="FF5050"/>
    <a:srgbClr val="FFFF00"/>
    <a:srgbClr val="FF99CC"/>
    <a:srgbClr val="415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9" autoAdjust="0"/>
    <p:restoredTop sz="90770" autoAdjust="0"/>
  </p:normalViewPr>
  <p:slideViewPr>
    <p:cSldViewPr snapToGrid="0">
      <p:cViewPr varScale="1">
        <p:scale>
          <a:sx n="150" d="100"/>
          <a:sy n="150" d="100"/>
        </p:scale>
        <p:origin x="199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308"/>
    </p:cViewPr>
  </p:sorterViewPr>
  <p:notesViewPr>
    <p:cSldViewPr snapToGrid="0">
      <p:cViewPr varScale="1">
        <p:scale>
          <a:sx n="65" d="100"/>
          <a:sy n="65" d="100"/>
        </p:scale>
        <p:origin x="188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 钰翔" userId="399a55de01de1f2f" providerId="LiveId" clId="{448CFE1F-1798-4BC5-BB45-B6AC0429C205}"/>
    <pc:docChg chg="undo custSel addSld delSld modSld sldOrd modSection">
      <pc:chgData name="王 钰翔" userId="399a55de01de1f2f" providerId="LiveId" clId="{448CFE1F-1798-4BC5-BB45-B6AC0429C205}" dt="2019-05-28T14:18:53.373" v="18426" actId="1076"/>
      <pc:docMkLst>
        <pc:docMk/>
      </pc:docMkLst>
      <pc:sldChg chg="modSp">
        <pc:chgData name="王 钰翔" userId="399a55de01de1f2f" providerId="LiveId" clId="{448CFE1F-1798-4BC5-BB45-B6AC0429C205}" dt="2019-05-25T13:29:00.559" v="1979" actId="947"/>
        <pc:sldMkLst>
          <pc:docMk/>
          <pc:sldMk cId="1645549469" sldId="349"/>
        </pc:sldMkLst>
        <pc:spChg chg="mod">
          <ac:chgData name="王 钰翔" userId="399a55de01de1f2f" providerId="LiveId" clId="{448CFE1F-1798-4BC5-BB45-B6AC0429C205}" dt="2019-05-25T13:29:00.425" v="1855" actId="947"/>
          <ac:spMkLst>
            <pc:docMk/>
            <pc:sldMk cId="1645549469" sldId="349"/>
            <ac:spMk id="3" creationId="{DFFC51FB-0EB3-418B-8FE0-2F12B4F45E53}"/>
          </ac:spMkLst>
        </pc:spChg>
        <pc:spChg chg="mod">
          <ac:chgData name="王 钰翔" userId="399a55de01de1f2f" providerId="LiveId" clId="{448CFE1F-1798-4BC5-BB45-B6AC0429C205}" dt="2019-05-25T13:29:00.431" v="1859" actId="947"/>
          <ac:spMkLst>
            <pc:docMk/>
            <pc:sldMk cId="1645549469" sldId="349"/>
            <ac:spMk id="4" creationId="{017C73DF-3DD7-4319-BB65-970ED9F6FD84}"/>
          </ac:spMkLst>
        </pc:spChg>
        <pc:spChg chg="mod">
          <ac:chgData name="王 钰翔" userId="399a55de01de1f2f" providerId="LiveId" clId="{448CFE1F-1798-4BC5-BB45-B6AC0429C205}" dt="2019-05-25T13:29:00.436" v="1863" actId="947"/>
          <ac:spMkLst>
            <pc:docMk/>
            <pc:sldMk cId="1645549469" sldId="349"/>
            <ac:spMk id="5" creationId="{EE1EBD59-DE80-47A6-B522-2FD964AD3C91}"/>
          </ac:spMkLst>
        </pc:spChg>
        <pc:spChg chg="mod">
          <ac:chgData name="王 钰翔" userId="399a55de01de1f2f" providerId="LiveId" clId="{448CFE1F-1798-4BC5-BB45-B6AC0429C205}" dt="2019-05-25T13:29:00.440" v="1867" actId="947"/>
          <ac:spMkLst>
            <pc:docMk/>
            <pc:sldMk cId="1645549469" sldId="349"/>
            <ac:spMk id="27" creationId="{6D20DBCB-A543-4AF6-A656-231DCE368A92}"/>
          </ac:spMkLst>
        </pc:spChg>
        <pc:spChg chg="mod">
          <ac:chgData name="王 钰翔" userId="399a55de01de1f2f" providerId="LiveId" clId="{448CFE1F-1798-4BC5-BB45-B6AC0429C205}" dt="2019-05-25T13:29:00.445" v="1871" actId="947"/>
          <ac:spMkLst>
            <pc:docMk/>
            <pc:sldMk cId="1645549469" sldId="349"/>
            <ac:spMk id="29" creationId="{7FF49BCF-DBC9-4097-9020-CB0A724AC2F8}"/>
          </ac:spMkLst>
        </pc:spChg>
        <pc:spChg chg="mod">
          <ac:chgData name="王 钰翔" userId="399a55de01de1f2f" providerId="LiveId" clId="{448CFE1F-1798-4BC5-BB45-B6AC0429C205}" dt="2019-05-25T13:29:00.450" v="1875" actId="947"/>
          <ac:spMkLst>
            <pc:docMk/>
            <pc:sldMk cId="1645549469" sldId="349"/>
            <ac:spMk id="31" creationId="{7FC921DC-C9A5-4470-9BC4-ED7B97820E79}"/>
          </ac:spMkLst>
        </pc:spChg>
        <pc:spChg chg="mod">
          <ac:chgData name="王 钰翔" userId="399a55de01de1f2f" providerId="LiveId" clId="{448CFE1F-1798-4BC5-BB45-B6AC0429C205}" dt="2019-05-25T13:29:00.455" v="1879" actId="947"/>
          <ac:spMkLst>
            <pc:docMk/>
            <pc:sldMk cId="1645549469" sldId="349"/>
            <ac:spMk id="33" creationId="{35B15EBC-F3EE-45F7-A7C0-00388EB051DD}"/>
          </ac:spMkLst>
        </pc:spChg>
        <pc:spChg chg="mod">
          <ac:chgData name="王 钰翔" userId="399a55de01de1f2f" providerId="LiveId" clId="{448CFE1F-1798-4BC5-BB45-B6AC0429C205}" dt="2019-05-25T13:29:00.459" v="1883" actId="947"/>
          <ac:spMkLst>
            <pc:docMk/>
            <pc:sldMk cId="1645549469" sldId="349"/>
            <ac:spMk id="37" creationId="{3CEF983E-4B1E-48FA-9B0C-DB88BB6BA3F2}"/>
          </ac:spMkLst>
        </pc:spChg>
        <pc:spChg chg="mod">
          <ac:chgData name="王 钰翔" userId="399a55de01de1f2f" providerId="LiveId" clId="{448CFE1F-1798-4BC5-BB45-B6AC0429C205}" dt="2019-05-25T13:29:00.464" v="1887" actId="947"/>
          <ac:spMkLst>
            <pc:docMk/>
            <pc:sldMk cId="1645549469" sldId="349"/>
            <ac:spMk id="38" creationId="{88463CC6-BD24-4F23-BE06-9363597A7BE0}"/>
          </ac:spMkLst>
        </pc:spChg>
        <pc:spChg chg="mod">
          <ac:chgData name="王 钰翔" userId="399a55de01de1f2f" providerId="LiveId" clId="{448CFE1F-1798-4BC5-BB45-B6AC0429C205}" dt="2019-05-25T13:29:00.468" v="1891" actId="947"/>
          <ac:spMkLst>
            <pc:docMk/>
            <pc:sldMk cId="1645549469" sldId="349"/>
            <ac:spMk id="45" creationId="{79AAE98A-2858-4266-B930-41181A588C6F}"/>
          </ac:spMkLst>
        </pc:spChg>
        <pc:spChg chg="mod">
          <ac:chgData name="王 钰翔" userId="399a55de01de1f2f" providerId="LiveId" clId="{448CFE1F-1798-4BC5-BB45-B6AC0429C205}" dt="2019-05-25T13:29:00.472" v="1895" actId="947"/>
          <ac:spMkLst>
            <pc:docMk/>
            <pc:sldMk cId="1645549469" sldId="349"/>
            <ac:spMk id="46" creationId="{6AF27BCA-EE53-49A1-BFE1-3B4DFBB9C920}"/>
          </ac:spMkLst>
        </pc:spChg>
        <pc:spChg chg="mod">
          <ac:chgData name="王 钰翔" userId="399a55de01de1f2f" providerId="LiveId" clId="{448CFE1F-1798-4BC5-BB45-B6AC0429C205}" dt="2019-05-25T13:29:00.476" v="1899" actId="947"/>
          <ac:spMkLst>
            <pc:docMk/>
            <pc:sldMk cId="1645549469" sldId="349"/>
            <ac:spMk id="47" creationId="{84FCCD42-98F1-4DF4-9A60-306FD773A20F}"/>
          </ac:spMkLst>
        </pc:spChg>
        <pc:spChg chg="mod">
          <ac:chgData name="王 钰翔" userId="399a55de01de1f2f" providerId="LiveId" clId="{448CFE1F-1798-4BC5-BB45-B6AC0429C205}" dt="2019-05-25T13:29:00.480" v="1903" actId="947"/>
          <ac:spMkLst>
            <pc:docMk/>
            <pc:sldMk cId="1645549469" sldId="349"/>
            <ac:spMk id="48" creationId="{3991482C-9418-40C7-A43F-1E2E60BDD3A7}"/>
          </ac:spMkLst>
        </pc:spChg>
        <pc:spChg chg="mod">
          <ac:chgData name="王 钰翔" userId="399a55de01de1f2f" providerId="LiveId" clId="{448CFE1F-1798-4BC5-BB45-B6AC0429C205}" dt="2019-05-25T13:29:00.485" v="1907" actId="947"/>
          <ac:spMkLst>
            <pc:docMk/>
            <pc:sldMk cId="1645549469" sldId="349"/>
            <ac:spMk id="49" creationId="{C8F0283F-5609-4CF2-B95C-AE8A95754F92}"/>
          </ac:spMkLst>
        </pc:spChg>
        <pc:spChg chg="mod">
          <ac:chgData name="王 钰翔" userId="399a55de01de1f2f" providerId="LiveId" clId="{448CFE1F-1798-4BC5-BB45-B6AC0429C205}" dt="2019-05-25T13:29:00.489" v="1911" actId="947"/>
          <ac:spMkLst>
            <pc:docMk/>
            <pc:sldMk cId="1645549469" sldId="349"/>
            <ac:spMk id="50" creationId="{BAC8DD0E-5DF7-4AE7-B758-A9A1B34942F0}"/>
          </ac:spMkLst>
        </pc:spChg>
        <pc:spChg chg="mod">
          <ac:chgData name="王 钰翔" userId="399a55de01de1f2f" providerId="LiveId" clId="{448CFE1F-1798-4BC5-BB45-B6AC0429C205}" dt="2019-05-25T13:29:00.493" v="1915" actId="947"/>
          <ac:spMkLst>
            <pc:docMk/>
            <pc:sldMk cId="1645549469" sldId="349"/>
            <ac:spMk id="51" creationId="{2379E517-D02D-45F3-82A9-A375358BB627}"/>
          </ac:spMkLst>
        </pc:spChg>
        <pc:spChg chg="mod">
          <ac:chgData name="王 钰翔" userId="399a55de01de1f2f" providerId="LiveId" clId="{448CFE1F-1798-4BC5-BB45-B6AC0429C205}" dt="2019-05-25T13:29:00.497" v="1919" actId="947"/>
          <ac:spMkLst>
            <pc:docMk/>
            <pc:sldMk cId="1645549469" sldId="349"/>
            <ac:spMk id="52" creationId="{3F957794-E9E3-44B6-9B05-CFF03B63EFA0}"/>
          </ac:spMkLst>
        </pc:spChg>
        <pc:spChg chg="mod">
          <ac:chgData name="王 钰翔" userId="399a55de01de1f2f" providerId="LiveId" clId="{448CFE1F-1798-4BC5-BB45-B6AC0429C205}" dt="2019-05-25T13:29:00.501" v="1923" actId="947"/>
          <ac:spMkLst>
            <pc:docMk/>
            <pc:sldMk cId="1645549469" sldId="349"/>
            <ac:spMk id="53" creationId="{32C2E9C2-6FBE-4035-8C09-5FFFA59FAB70}"/>
          </ac:spMkLst>
        </pc:spChg>
        <pc:spChg chg="mod">
          <ac:chgData name="王 钰翔" userId="399a55de01de1f2f" providerId="LiveId" clId="{448CFE1F-1798-4BC5-BB45-B6AC0429C205}" dt="2019-05-25T13:29:00.505" v="1927" actId="947"/>
          <ac:spMkLst>
            <pc:docMk/>
            <pc:sldMk cId="1645549469" sldId="349"/>
            <ac:spMk id="54" creationId="{EF27CBC6-3163-424F-9694-53C0ABAE04EB}"/>
          </ac:spMkLst>
        </pc:spChg>
        <pc:spChg chg="mod">
          <ac:chgData name="王 钰翔" userId="399a55de01de1f2f" providerId="LiveId" clId="{448CFE1F-1798-4BC5-BB45-B6AC0429C205}" dt="2019-05-25T13:29:00.509" v="1931" actId="947"/>
          <ac:spMkLst>
            <pc:docMk/>
            <pc:sldMk cId="1645549469" sldId="349"/>
            <ac:spMk id="55" creationId="{B43DD560-59F8-44D1-BB11-F20BA225E5A6}"/>
          </ac:spMkLst>
        </pc:spChg>
        <pc:spChg chg="mod">
          <ac:chgData name="王 钰翔" userId="399a55de01de1f2f" providerId="LiveId" clId="{448CFE1F-1798-4BC5-BB45-B6AC0429C205}" dt="2019-05-25T13:29:00.513" v="1935" actId="947"/>
          <ac:spMkLst>
            <pc:docMk/>
            <pc:sldMk cId="1645549469" sldId="349"/>
            <ac:spMk id="56" creationId="{0D3395C3-0ED8-4539-9326-A67C00FB89FD}"/>
          </ac:spMkLst>
        </pc:spChg>
        <pc:spChg chg="mod">
          <ac:chgData name="王 钰翔" userId="399a55de01de1f2f" providerId="LiveId" clId="{448CFE1F-1798-4BC5-BB45-B6AC0429C205}" dt="2019-05-25T13:29:00.517" v="1939" actId="947"/>
          <ac:spMkLst>
            <pc:docMk/>
            <pc:sldMk cId="1645549469" sldId="349"/>
            <ac:spMk id="57" creationId="{11334AAE-90E7-478B-ACA0-3819E75EAC57}"/>
          </ac:spMkLst>
        </pc:spChg>
        <pc:spChg chg="mod">
          <ac:chgData name="王 钰翔" userId="399a55de01de1f2f" providerId="LiveId" clId="{448CFE1F-1798-4BC5-BB45-B6AC0429C205}" dt="2019-05-25T13:29:00.521" v="1943" actId="947"/>
          <ac:spMkLst>
            <pc:docMk/>
            <pc:sldMk cId="1645549469" sldId="349"/>
            <ac:spMk id="58" creationId="{A78F65D0-5DD2-49B6-AE90-587785B2F89B}"/>
          </ac:spMkLst>
        </pc:spChg>
        <pc:spChg chg="mod">
          <ac:chgData name="王 钰翔" userId="399a55de01de1f2f" providerId="LiveId" clId="{448CFE1F-1798-4BC5-BB45-B6AC0429C205}" dt="2019-05-25T13:29:00.525" v="1947" actId="947"/>
          <ac:spMkLst>
            <pc:docMk/>
            <pc:sldMk cId="1645549469" sldId="349"/>
            <ac:spMk id="59" creationId="{758F5D24-301B-460A-BA6F-EE19C334B8F0}"/>
          </ac:spMkLst>
        </pc:spChg>
        <pc:spChg chg="mod">
          <ac:chgData name="王 钰翔" userId="399a55de01de1f2f" providerId="LiveId" clId="{448CFE1F-1798-4BC5-BB45-B6AC0429C205}" dt="2019-05-25T13:29:00.529" v="1951" actId="947"/>
          <ac:spMkLst>
            <pc:docMk/>
            <pc:sldMk cId="1645549469" sldId="349"/>
            <ac:spMk id="61" creationId="{D23E12EB-6C6B-46F5-AB2A-171AFB094A59}"/>
          </ac:spMkLst>
        </pc:spChg>
        <pc:spChg chg="mod">
          <ac:chgData name="王 钰翔" userId="399a55de01de1f2f" providerId="LiveId" clId="{448CFE1F-1798-4BC5-BB45-B6AC0429C205}" dt="2019-05-25T13:29:00.534" v="1955" actId="947"/>
          <ac:spMkLst>
            <pc:docMk/>
            <pc:sldMk cId="1645549469" sldId="349"/>
            <ac:spMk id="62" creationId="{0A43D930-57AF-42F3-810A-B0ECA8EEF08A}"/>
          </ac:spMkLst>
        </pc:spChg>
        <pc:spChg chg="mod">
          <ac:chgData name="王 钰翔" userId="399a55de01de1f2f" providerId="LiveId" clId="{448CFE1F-1798-4BC5-BB45-B6AC0429C205}" dt="2019-05-25T13:29:00.538" v="1959" actId="947"/>
          <ac:spMkLst>
            <pc:docMk/>
            <pc:sldMk cId="1645549469" sldId="349"/>
            <ac:spMk id="63" creationId="{C35C20AF-9414-4E8F-BA86-877CBA90989F}"/>
          </ac:spMkLst>
        </pc:spChg>
        <pc:spChg chg="mod">
          <ac:chgData name="王 钰翔" userId="399a55de01de1f2f" providerId="LiveId" clId="{448CFE1F-1798-4BC5-BB45-B6AC0429C205}" dt="2019-05-25T13:29:00.542" v="1963" actId="947"/>
          <ac:spMkLst>
            <pc:docMk/>
            <pc:sldMk cId="1645549469" sldId="349"/>
            <ac:spMk id="64" creationId="{1D224BFB-ED8B-400D-A3EB-7FCACA307599}"/>
          </ac:spMkLst>
        </pc:spChg>
        <pc:spChg chg="mod">
          <ac:chgData name="王 钰翔" userId="399a55de01de1f2f" providerId="LiveId" clId="{448CFE1F-1798-4BC5-BB45-B6AC0429C205}" dt="2019-05-25T13:29:00.546" v="1967" actId="947"/>
          <ac:spMkLst>
            <pc:docMk/>
            <pc:sldMk cId="1645549469" sldId="349"/>
            <ac:spMk id="65" creationId="{5267C7E7-B082-41F9-8638-214CC5100C8D}"/>
          </ac:spMkLst>
        </pc:spChg>
        <pc:spChg chg="mod">
          <ac:chgData name="王 钰翔" userId="399a55de01de1f2f" providerId="LiveId" clId="{448CFE1F-1798-4BC5-BB45-B6AC0429C205}" dt="2019-05-25T13:29:00.550" v="1971" actId="947"/>
          <ac:spMkLst>
            <pc:docMk/>
            <pc:sldMk cId="1645549469" sldId="349"/>
            <ac:spMk id="66" creationId="{150A37A0-0E83-4E3D-B77A-B96BE3FCE07D}"/>
          </ac:spMkLst>
        </pc:spChg>
        <pc:spChg chg="mod">
          <ac:chgData name="王 钰翔" userId="399a55de01de1f2f" providerId="LiveId" clId="{448CFE1F-1798-4BC5-BB45-B6AC0429C205}" dt="2019-05-25T13:29:00.555" v="1975" actId="947"/>
          <ac:spMkLst>
            <pc:docMk/>
            <pc:sldMk cId="1645549469" sldId="349"/>
            <ac:spMk id="67" creationId="{94C09A7A-99C3-483B-8EFC-CE53A050E6D1}"/>
          </ac:spMkLst>
        </pc:spChg>
        <pc:spChg chg="mod">
          <ac:chgData name="王 钰翔" userId="399a55de01de1f2f" providerId="LiveId" clId="{448CFE1F-1798-4BC5-BB45-B6AC0429C205}" dt="2019-05-25T13:29:00.559" v="1979" actId="947"/>
          <ac:spMkLst>
            <pc:docMk/>
            <pc:sldMk cId="1645549469" sldId="349"/>
            <ac:spMk id="68" creationId="{C1E36534-E2CA-4745-BA48-C5A07199F782}"/>
          </ac:spMkLst>
        </pc:spChg>
      </pc:sldChg>
      <pc:sldChg chg="modSp">
        <pc:chgData name="王 钰翔" userId="399a55de01de1f2f" providerId="LiveId" clId="{448CFE1F-1798-4BC5-BB45-B6AC0429C205}" dt="2019-05-25T13:29:01.862" v="2954" actId="947"/>
        <pc:sldMkLst>
          <pc:docMk/>
          <pc:sldMk cId="2032908636" sldId="624"/>
        </pc:sldMkLst>
        <pc:spChg chg="mod">
          <ac:chgData name="王 钰翔" userId="399a55de01de1f2f" providerId="LiveId" clId="{448CFE1F-1798-4BC5-BB45-B6AC0429C205}" dt="2019-05-25T13:29:01.725" v="2842" actId="947"/>
          <ac:spMkLst>
            <pc:docMk/>
            <pc:sldMk cId="2032908636" sldId="624"/>
            <ac:spMk id="4" creationId="{B4A167A3-E80E-4ED3-A67F-D900181E81C8}"/>
          </ac:spMkLst>
        </pc:spChg>
        <pc:spChg chg="mod">
          <ac:chgData name="王 钰翔" userId="399a55de01de1f2f" providerId="LiveId" clId="{448CFE1F-1798-4BC5-BB45-B6AC0429C205}" dt="2019-05-25T13:29:01.758" v="2862" actId="947"/>
          <ac:spMkLst>
            <pc:docMk/>
            <pc:sldMk cId="2032908636" sldId="624"/>
            <ac:spMk id="6" creationId="{0F8B02C2-C055-4B58-ADE3-F225E1BD55D6}"/>
          </ac:spMkLst>
        </pc:spChg>
        <pc:spChg chg="mod">
          <ac:chgData name="王 钰翔" userId="399a55de01de1f2f" providerId="LiveId" clId="{448CFE1F-1798-4BC5-BB45-B6AC0429C205}" dt="2019-05-25T13:29:01.735" v="2846" actId="947"/>
          <ac:spMkLst>
            <pc:docMk/>
            <pc:sldMk cId="2032908636" sldId="624"/>
            <ac:spMk id="8" creationId="{4262A2A6-6764-4650-AE75-A0A2F3B72049}"/>
          </ac:spMkLst>
        </pc:spChg>
        <pc:spChg chg="mod">
          <ac:chgData name="王 钰翔" userId="399a55de01de1f2f" providerId="LiveId" clId="{448CFE1F-1798-4BC5-BB45-B6AC0429C205}" dt="2019-05-25T13:29:01.740" v="2850" actId="947"/>
          <ac:spMkLst>
            <pc:docMk/>
            <pc:sldMk cId="2032908636" sldId="624"/>
            <ac:spMk id="9" creationId="{CD20A932-451D-4F29-8AD4-66924D77A80E}"/>
          </ac:spMkLst>
        </pc:spChg>
        <pc:spChg chg="mod">
          <ac:chgData name="王 钰翔" userId="399a55de01de1f2f" providerId="LiveId" clId="{448CFE1F-1798-4BC5-BB45-B6AC0429C205}" dt="2019-05-25T13:29:01.746" v="2854" actId="947"/>
          <ac:spMkLst>
            <pc:docMk/>
            <pc:sldMk cId="2032908636" sldId="624"/>
            <ac:spMk id="11" creationId="{CECBA8E9-E669-4806-8041-D97311A983F8}"/>
          </ac:spMkLst>
        </pc:spChg>
        <pc:spChg chg="mod">
          <ac:chgData name="王 钰翔" userId="399a55de01de1f2f" providerId="LiveId" clId="{448CFE1F-1798-4BC5-BB45-B6AC0429C205}" dt="2019-05-25T13:29:01.753" v="2858" actId="947"/>
          <ac:spMkLst>
            <pc:docMk/>
            <pc:sldMk cId="2032908636" sldId="624"/>
            <ac:spMk id="12" creationId="{7B679737-0AC2-4D5E-83CC-F1352AC76C63}"/>
          </ac:spMkLst>
        </pc:spChg>
        <pc:spChg chg="mod">
          <ac:chgData name="王 钰翔" userId="399a55de01de1f2f" providerId="LiveId" clId="{448CFE1F-1798-4BC5-BB45-B6AC0429C205}" dt="2019-05-25T13:29:01.763" v="2866" actId="947"/>
          <ac:spMkLst>
            <pc:docMk/>
            <pc:sldMk cId="2032908636" sldId="624"/>
            <ac:spMk id="14" creationId="{AFB48508-A56E-46D9-A9CF-5CBF306C0DF9}"/>
          </ac:spMkLst>
        </pc:spChg>
        <pc:spChg chg="mod">
          <ac:chgData name="王 钰翔" userId="399a55de01de1f2f" providerId="LiveId" clId="{448CFE1F-1798-4BC5-BB45-B6AC0429C205}" dt="2019-05-25T13:29:01.767" v="2870" actId="947"/>
          <ac:spMkLst>
            <pc:docMk/>
            <pc:sldMk cId="2032908636" sldId="624"/>
            <ac:spMk id="15" creationId="{30AD55C6-F255-4D4C-A404-73497A1E994D}"/>
          </ac:spMkLst>
        </pc:spChg>
        <pc:spChg chg="mod">
          <ac:chgData name="王 钰翔" userId="399a55de01de1f2f" providerId="LiveId" clId="{448CFE1F-1798-4BC5-BB45-B6AC0429C205}" dt="2019-05-25T13:29:01.772" v="2874" actId="947"/>
          <ac:spMkLst>
            <pc:docMk/>
            <pc:sldMk cId="2032908636" sldId="624"/>
            <ac:spMk id="16" creationId="{9FF2ADF9-F15F-47C4-B3F4-FDEB024E804A}"/>
          </ac:spMkLst>
        </pc:spChg>
        <pc:spChg chg="mod">
          <ac:chgData name="王 钰翔" userId="399a55de01de1f2f" providerId="LiveId" clId="{448CFE1F-1798-4BC5-BB45-B6AC0429C205}" dt="2019-05-25T13:29:01.776" v="2878" actId="947"/>
          <ac:spMkLst>
            <pc:docMk/>
            <pc:sldMk cId="2032908636" sldId="624"/>
            <ac:spMk id="17" creationId="{77753E9E-C3A8-46F8-9E32-80582A244006}"/>
          </ac:spMkLst>
        </pc:spChg>
        <pc:spChg chg="mod">
          <ac:chgData name="王 钰翔" userId="399a55de01de1f2f" providerId="LiveId" clId="{448CFE1F-1798-4BC5-BB45-B6AC0429C205}" dt="2019-05-25T13:29:01.781" v="2882" actId="947"/>
          <ac:spMkLst>
            <pc:docMk/>
            <pc:sldMk cId="2032908636" sldId="624"/>
            <ac:spMk id="18" creationId="{DDCC5860-8B56-45FC-BBA3-0EEE522A2247}"/>
          </ac:spMkLst>
        </pc:spChg>
        <pc:spChg chg="mod">
          <ac:chgData name="王 钰翔" userId="399a55de01de1f2f" providerId="LiveId" clId="{448CFE1F-1798-4BC5-BB45-B6AC0429C205}" dt="2019-05-25T13:29:01.785" v="2886" actId="947"/>
          <ac:spMkLst>
            <pc:docMk/>
            <pc:sldMk cId="2032908636" sldId="624"/>
            <ac:spMk id="19" creationId="{5C504FEB-54D5-4E9B-950E-86D86A154959}"/>
          </ac:spMkLst>
        </pc:spChg>
        <pc:spChg chg="mod">
          <ac:chgData name="王 钰翔" userId="399a55de01de1f2f" providerId="LiveId" clId="{448CFE1F-1798-4BC5-BB45-B6AC0429C205}" dt="2019-05-25T13:29:01.790" v="2890" actId="947"/>
          <ac:spMkLst>
            <pc:docMk/>
            <pc:sldMk cId="2032908636" sldId="624"/>
            <ac:spMk id="20" creationId="{D192F389-3CA8-48C7-B5E8-E9A872AB8A64}"/>
          </ac:spMkLst>
        </pc:spChg>
        <pc:spChg chg="mod">
          <ac:chgData name="王 钰翔" userId="399a55de01de1f2f" providerId="LiveId" clId="{448CFE1F-1798-4BC5-BB45-B6AC0429C205}" dt="2019-05-25T13:29:01.794" v="2894" actId="947"/>
          <ac:spMkLst>
            <pc:docMk/>
            <pc:sldMk cId="2032908636" sldId="624"/>
            <ac:spMk id="21" creationId="{6A3CDB31-CC07-42F2-B582-483078329AA8}"/>
          </ac:spMkLst>
        </pc:spChg>
        <pc:spChg chg="mod">
          <ac:chgData name="王 钰翔" userId="399a55de01de1f2f" providerId="LiveId" clId="{448CFE1F-1798-4BC5-BB45-B6AC0429C205}" dt="2019-05-25T13:29:01.798" v="2898" actId="947"/>
          <ac:spMkLst>
            <pc:docMk/>
            <pc:sldMk cId="2032908636" sldId="624"/>
            <ac:spMk id="22" creationId="{C9C902C7-E572-41C9-BCAB-2F86C14B897A}"/>
          </ac:spMkLst>
        </pc:spChg>
        <pc:spChg chg="mod">
          <ac:chgData name="王 钰翔" userId="399a55de01de1f2f" providerId="LiveId" clId="{448CFE1F-1798-4BC5-BB45-B6AC0429C205}" dt="2019-05-25T13:29:01.803" v="2902" actId="947"/>
          <ac:spMkLst>
            <pc:docMk/>
            <pc:sldMk cId="2032908636" sldId="624"/>
            <ac:spMk id="23" creationId="{576357AC-98F1-4F72-B6E2-EA4BDA6ED8CC}"/>
          </ac:spMkLst>
        </pc:spChg>
        <pc:spChg chg="mod">
          <ac:chgData name="王 钰翔" userId="399a55de01de1f2f" providerId="LiveId" clId="{448CFE1F-1798-4BC5-BB45-B6AC0429C205}" dt="2019-05-25T13:29:01.808" v="2906" actId="947"/>
          <ac:spMkLst>
            <pc:docMk/>
            <pc:sldMk cId="2032908636" sldId="624"/>
            <ac:spMk id="24" creationId="{59E9F59A-197F-482A-B573-A9294A1A2A86}"/>
          </ac:spMkLst>
        </pc:spChg>
        <pc:spChg chg="mod">
          <ac:chgData name="王 钰翔" userId="399a55de01de1f2f" providerId="LiveId" clId="{448CFE1F-1798-4BC5-BB45-B6AC0429C205}" dt="2019-05-25T13:29:01.812" v="2910" actId="947"/>
          <ac:spMkLst>
            <pc:docMk/>
            <pc:sldMk cId="2032908636" sldId="624"/>
            <ac:spMk id="25" creationId="{4EFCB31D-85FC-41CC-A0D5-1C6D611076FA}"/>
          </ac:spMkLst>
        </pc:spChg>
        <pc:spChg chg="mod">
          <ac:chgData name="王 钰翔" userId="399a55de01de1f2f" providerId="LiveId" clId="{448CFE1F-1798-4BC5-BB45-B6AC0429C205}" dt="2019-05-25T13:29:01.817" v="2914" actId="947"/>
          <ac:spMkLst>
            <pc:docMk/>
            <pc:sldMk cId="2032908636" sldId="624"/>
            <ac:spMk id="26" creationId="{2D86E934-8246-4467-BC93-E32046DB3A43}"/>
          </ac:spMkLst>
        </pc:spChg>
        <pc:spChg chg="mod">
          <ac:chgData name="王 钰翔" userId="399a55de01de1f2f" providerId="LiveId" clId="{448CFE1F-1798-4BC5-BB45-B6AC0429C205}" dt="2019-05-25T13:29:01.821" v="2918" actId="947"/>
          <ac:spMkLst>
            <pc:docMk/>
            <pc:sldMk cId="2032908636" sldId="624"/>
            <ac:spMk id="27" creationId="{BA0DB3FD-4A33-4388-8638-9ECA1DF2BE2F}"/>
          </ac:spMkLst>
        </pc:spChg>
        <pc:spChg chg="mod">
          <ac:chgData name="王 钰翔" userId="399a55de01de1f2f" providerId="LiveId" clId="{448CFE1F-1798-4BC5-BB45-B6AC0429C205}" dt="2019-05-25T13:29:01.826" v="2922" actId="947"/>
          <ac:spMkLst>
            <pc:docMk/>
            <pc:sldMk cId="2032908636" sldId="624"/>
            <ac:spMk id="28" creationId="{F2E60573-5576-4943-BCAE-6705D7CED847}"/>
          </ac:spMkLst>
        </pc:spChg>
        <pc:spChg chg="mod">
          <ac:chgData name="王 钰翔" userId="399a55de01de1f2f" providerId="LiveId" clId="{448CFE1F-1798-4BC5-BB45-B6AC0429C205}" dt="2019-05-25T13:29:01.830" v="2926" actId="947"/>
          <ac:spMkLst>
            <pc:docMk/>
            <pc:sldMk cId="2032908636" sldId="624"/>
            <ac:spMk id="29" creationId="{9FEABDA7-AC14-49FD-B585-C1085A57DF0C}"/>
          </ac:spMkLst>
        </pc:spChg>
        <pc:spChg chg="mod">
          <ac:chgData name="王 钰翔" userId="399a55de01de1f2f" providerId="LiveId" clId="{448CFE1F-1798-4BC5-BB45-B6AC0429C205}" dt="2019-05-25T13:29:01.835" v="2930" actId="947"/>
          <ac:spMkLst>
            <pc:docMk/>
            <pc:sldMk cId="2032908636" sldId="624"/>
            <ac:spMk id="30" creationId="{0F42A0AB-E272-4259-9BDE-ACC8CAC0D9A2}"/>
          </ac:spMkLst>
        </pc:spChg>
        <pc:spChg chg="mod">
          <ac:chgData name="王 钰翔" userId="399a55de01de1f2f" providerId="LiveId" clId="{448CFE1F-1798-4BC5-BB45-B6AC0429C205}" dt="2019-05-25T13:29:01.839" v="2934" actId="947"/>
          <ac:spMkLst>
            <pc:docMk/>
            <pc:sldMk cId="2032908636" sldId="624"/>
            <ac:spMk id="31" creationId="{8389868A-1940-40B4-B652-B85AFFDBC57D}"/>
          </ac:spMkLst>
        </pc:spChg>
        <pc:spChg chg="mod">
          <ac:chgData name="王 钰翔" userId="399a55de01de1f2f" providerId="LiveId" clId="{448CFE1F-1798-4BC5-BB45-B6AC0429C205}" dt="2019-05-25T13:29:01.844" v="2938" actId="947"/>
          <ac:spMkLst>
            <pc:docMk/>
            <pc:sldMk cId="2032908636" sldId="624"/>
            <ac:spMk id="32" creationId="{2E43B1DD-8F2C-438C-83C2-E1EC0519C123}"/>
          </ac:spMkLst>
        </pc:spChg>
        <pc:spChg chg="mod">
          <ac:chgData name="王 钰翔" userId="399a55de01de1f2f" providerId="LiveId" clId="{448CFE1F-1798-4BC5-BB45-B6AC0429C205}" dt="2019-05-25T13:29:01.848" v="2942" actId="947"/>
          <ac:spMkLst>
            <pc:docMk/>
            <pc:sldMk cId="2032908636" sldId="624"/>
            <ac:spMk id="33" creationId="{498C3487-FE88-43C7-BB72-F4F5005381F0}"/>
          </ac:spMkLst>
        </pc:spChg>
        <pc:spChg chg="mod">
          <ac:chgData name="王 钰翔" userId="399a55de01de1f2f" providerId="LiveId" clId="{448CFE1F-1798-4BC5-BB45-B6AC0429C205}" dt="2019-05-25T13:29:01.853" v="2946" actId="947"/>
          <ac:spMkLst>
            <pc:docMk/>
            <pc:sldMk cId="2032908636" sldId="624"/>
            <ac:spMk id="34" creationId="{ADDA50CE-91B2-4A94-91AF-680EDE0671E8}"/>
          </ac:spMkLst>
        </pc:spChg>
        <pc:spChg chg="mod">
          <ac:chgData name="王 钰翔" userId="399a55de01de1f2f" providerId="LiveId" clId="{448CFE1F-1798-4BC5-BB45-B6AC0429C205}" dt="2019-05-25T13:29:01.857" v="2950" actId="947"/>
          <ac:spMkLst>
            <pc:docMk/>
            <pc:sldMk cId="2032908636" sldId="624"/>
            <ac:spMk id="35" creationId="{98F87416-C3EC-47F0-8F76-439B39862769}"/>
          </ac:spMkLst>
        </pc:spChg>
        <pc:spChg chg="mod">
          <ac:chgData name="王 钰翔" userId="399a55de01de1f2f" providerId="LiveId" clId="{448CFE1F-1798-4BC5-BB45-B6AC0429C205}" dt="2019-05-25T13:29:01.862" v="2954" actId="947"/>
          <ac:spMkLst>
            <pc:docMk/>
            <pc:sldMk cId="2032908636" sldId="624"/>
            <ac:spMk id="36" creationId="{F9C10838-9DE2-4218-A89F-1E05D768A7C0}"/>
          </ac:spMkLst>
        </pc:spChg>
      </pc:sldChg>
      <pc:sldChg chg="modSp">
        <pc:chgData name="王 钰翔" userId="399a55de01de1f2f" providerId="LiveId" clId="{448CFE1F-1798-4BC5-BB45-B6AC0429C205}" dt="2019-05-25T13:29:33.520" v="2961" actId="1076"/>
        <pc:sldMkLst>
          <pc:docMk/>
          <pc:sldMk cId="101857297" sldId="636"/>
        </pc:sldMkLst>
        <pc:spChg chg="mod">
          <ac:chgData name="王 钰翔" userId="399a55de01de1f2f" providerId="LiveId" clId="{448CFE1F-1798-4BC5-BB45-B6AC0429C205}" dt="2019-05-25T13:29:00.248" v="1747" actId="947"/>
          <ac:spMkLst>
            <pc:docMk/>
            <pc:sldMk cId="101857297" sldId="636"/>
            <ac:spMk id="37" creationId="{60D80825-8C48-474D-87A6-364ABCC81FF0}"/>
          </ac:spMkLst>
        </pc:spChg>
        <pc:spChg chg="mod">
          <ac:chgData name="王 钰翔" userId="399a55de01de1f2f" providerId="LiveId" clId="{448CFE1F-1798-4BC5-BB45-B6AC0429C205}" dt="2019-05-25T13:29:00.329" v="1763" actId="947"/>
          <ac:spMkLst>
            <pc:docMk/>
            <pc:sldMk cId="101857297" sldId="636"/>
            <ac:spMk id="120" creationId="{E2C71814-3CD5-4384-BD75-5B90DC1171A9}"/>
          </ac:spMkLst>
        </pc:spChg>
        <pc:spChg chg="mod">
          <ac:chgData name="王 钰翔" userId="399a55de01de1f2f" providerId="LiveId" clId="{448CFE1F-1798-4BC5-BB45-B6AC0429C205}" dt="2019-05-25T13:29:33.520" v="2961" actId="1076"/>
          <ac:spMkLst>
            <pc:docMk/>
            <pc:sldMk cId="101857297" sldId="636"/>
            <ac:spMk id="121" creationId="{5C972379-60DB-4065-AF3A-01BB25C3CC3B}"/>
          </ac:spMkLst>
        </pc:spChg>
        <pc:spChg chg="mod">
          <ac:chgData name="王 钰翔" userId="399a55de01de1f2f" providerId="LiveId" clId="{448CFE1F-1798-4BC5-BB45-B6AC0429C205}" dt="2019-05-25T13:29:00.309" v="1755" actId="947"/>
          <ac:spMkLst>
            <pc:docMk/>
            <pc:sldMk cId="101857297" sldId="636"/>
            <ac:spMk id="122" creationId="{D3C7D486-AB09-4175-903D-1BD874F9893B}"/>
          </ac:spMkLst>
        </pc:spChg>
        <pc:spChg chg="mod">
          <ac:chgData name="王 钰翔" userId="399a55de01de1f2f" providerId="LiveId" clId="{448CFE1F-1798-4BC5-BB45-B6AC0429C205}" dt="2019-05-25T13:29:00.325" v="1759" actId="947"/>
          <ac:spMkLst>
            <pc:docMk/>
            <pc:sldMk cId="101857297" sldId="636"/>
            <ac:spMk id="123" creationId="{A83A5D28-9D83-48F5-9E5A-9FE4B0EEFCD2}"/>
          </ac:spMkLst>
        </pc:spChg>
        <pc:spChg chg="mod">
          <ac:chgData name="王 钰翔" userId="399a55de01de1f2f" providerId="LiveId" clId="{448CFE1F-1798-4BC5-BB45-B6AC0429C205}" dt="2019-05-25T13:29:00.334" v="1767" actId="947"/>
          <ac:spMkLst>
            <pc:docMk/>
            <pc:sldMk cId="101857297" sldId="636"/>
            <ac:spMk id="124" creationId="{26FE1644-E9DD-4D51-80EE-783310CEF052}"/>
          </ac:spMkLst>
        </pc:spChg>
        <pc:spChg chg="mod">
          <ac:chgData name="王 钰翔" userId="399a55de01de1f2f" providerId="LiveId" clId="{448CFE1F-1798-4BC5-BB45-B6AC0429C205}" dt="2019-05-25T13:29:00.338" v="1771" actId="947"/>
          <ac:spMkLst>
            <pc:docMk/>
            <pc:sldMk cId="101857297" sldId="636"/>
            <ac:spMk id="125" creationId="{FD497158-79D6-46F7-966F-3425FA2B755F}"/>
          </ac:spMkLst>
        </pc:spChg>
        <pc:spChg chg="mod">
          <ac:chgData name="王 钰翔" userId="399a55de01de1f2f" providerId="LiveId" clId="{448CFE1F-1798-4BC5-BB45-B6AC0429C205}" dt="2019-05-25T13:29:00.342" v="1775" actId="947"/>
          <ac:spMkLst>
            <pc:docMk/>
            <pc:sldMk cId="101857297" sldId="636"/>
            <ac:spMk id="126" creationId="{CFF5618C-E761-44F7-896F-4FE288C508CA}"/>
          </ac:spMkLst>
        </pc:spChg>
        <pc:spChg chg="mod">
          <ac:chgData name="王 钰翔" userId="399a55de01de1f2f" providerId="LiveId" clId="{448CFE1F-1798-4BC5-BB45-B6AC0429C205}" dt="2019-05-25T13:29:00.345" v="1779" actId="947"/>
          <ac:spMkLst>
            <pc:docMk/>
            <pc:sldMk cId="101857297" sldId="636"/>
            <ac:spMk id="127" creationId="{D7446E18-F17A-4984-BCC6-B7E1F52DBA2C}"/>
          </ac:spMkLst>
        </pc:spChg>
        <pc:spChg chg="mod">
          <ac:chgData name="王 钰翔" userId="399a55de01de1f2f" providerId="LiveId" clId="{448CFE1F-1798-4BC5-BB45-B6AC0429C205}" dt="2019-05-25T13:29:00.350" v="1783" actId="947"/>
          <ac:spMkLst>
            <pc:docMk/>
            <pc:sldMk cId="101857297" sldId="636"/>
            <ac:spMk id="128" creationId="{F6E61D19-7B2C-4497-B399-701EFE5F4B46}"/>
          </ac:spMkLst>
        </pc:spChg>
        <pc:spChg chg="mod">
          <ac:chgData name="王 钰翔" userId="399a55de01de1f2f" providerId="LiveId" clId="{448CFE1F-1798-4BC5-BB45-B6AC0429C205}" dt="2019-05-25T13:29:00.354" v="1787" actId="947"/>
          <ac:spMkLst>
            <pc:docMk/>
            <pc:sldMk cId="101857297" sldId="636"/>
            <ac:spMk id="129" creationId="{7BAC70CB-898B-4A15-B1F7-C4CE85925914}"/>
          </ac:spMkLst>
        </pc:spChg>
        <pc:spChg chg="mod">
          <ac:chgData name="王 钰翔" userId="399a55de01de1f2f" providerId="LiveId" clId="{448CFE1F-1798-4BC5-BB45-B6AC0429C205}" dt="2019-05-25T13:29:00.358" v="1791" actId="947"/>
          <ac:spMkLst>
            <pc:docMk/>
            <pc:sldMk cId="101857297" sldId="636"/>
            <ac:spMk id="130" creationId="{9F1A83BD-85A3-469B-AC00-6602A68BA1D2}"/>
          </ac:spMkLst>
        </pc:spChg>
        <pc:spChg chg="mod">
          <ac:chgData name="王 钰翔" userId="399a55de01de1f2f" providerId="LiveId" clId="{448CFE1F-1798-4BC5-BB45-B6AC0429C205}" dt="2019-05-25T13:29:00.362" v="1795" actId="947"/>
          <ac:spMkLst>
            <pc:docMk/>
            <pc:sldMk cId="101857297" sldId="636"/>
            <ac:spMk id="131" creationId="{F32EB500-90B0-4205-82ED-166B57C7E8B2}"/>
          </ac:spMkLst>
        </pc:spChg>
        <pc:spChg chg="mod">
          <ac:chgData name="王 钰翔" userId="399a55de01de1f2f" providerId="LiveId" clId="{448CFE1F-1798-4BC5-BB45-B6AC0429C205}" dt="2019-05-25T13:29:00.366" v="1799" actId="947"/>
          <ac:spMkLst>
            <pc:docMk/>
            <pc:sldMk cId="101857297" sldId="636"/>
            <ac:spMk id="132" creationId="{4F617127-BCBB-4A32-AAA8-36502E80FCF6}"/>
          </ac:spMkLst>
        </pc:spChg>
        <pc:spChg chg="mod">
          <ac:chgData name="王 钰翔" userId="399a55de01de1f2f" providerId="LiveId" clId="{448CFE1F-1798-4BC5-BB45-B6AC0429C205}" dt="2019-05-25T13:29:00.370" v="1803" actId="947"/>
          <ac:spMkLst>
            <pc:docMk/>
            <pc:sldMk cId="101857297" sldId="636"/>
            <ac:spMk id="133" creationId="{897B8C90-DEB2-4158-B384-343B9267466E}"/>
          </ac:spMkLst>
        </pc:spChg>
        <pc:spChg chg="mod">
          <ac:chgData name="王 钰翔" userId="399a55de01de1f2f" providerId="LiveId" clId="{448CFE1F-1798-4BC5-BB45-B6AC0429C205}" dt="2019-05-25T13:29:00.374" v="1807" actId="947"/>
          <ac:spMkLst>
            <pc:docMk/>
            <pc:sldMk cId="101857297" sldId="636"/>
            <ac:spMk id="134" creationId="{CB13675F-D179-44C4-BC0A-462F39769928}"/>
          </ac:spMkLst>
        </pc:spChg>
        <pc:spChg chg="mod">
          <ac:chgData name="王 钰翔" userId="399a55de01de1f2f" providerId="LiveId" clId="{448CFE1F-1798-4BC5-BB45-B6AC0429C205}" dt="2019-05-25T13:29:00.378" v="1811" actId="947"/>
          <ac:spMkLst>
            <pc:docMk/>
            <pc:sldMk cId="101857297" sldId="636"/>
            <ac:spMk id="135" creationId="{E70B5CC0-D928-4EFD-B2C5-2F6F0CE8DBCC}"/>
          </ac:spMkLst>
        </pc:spChg>
        <pc:spChg chg="mod">
          <ac:chgData name="王 钰翔" userId="399a55de01de1f2f" providerId="LiveId" clId="{448CFE1F-1798-4BC5-BB45-B6AC0429C205}" dt="2019-05-25T13:29:00.382" v="1815" actId="947"/>
          <ac:spMkLst>
            <pc:docMk/>
            <pc:sldMk cId="101857297" sldId="636"/>
            <ac:spMk id="136" creationId="{4FBB0DCE-F889-4809-ACE2-3F2CF7BF7265}"/>
          </ac:spMkLst>
        </pc:spChg>
        <pc:spChg chg="mod">
          <ac:chgData name="王 钰翔" userId="399a55de01de1f2f" providerId="LiveId" clId="{448CFE1F-1798-4BC5-BB45-B6AC0429C205}" dt="2019-05-25T13:29:00.386" v="1819" actId="947"/>
          <ac:spMkLst>
            <pc:docMk/>
            <pc:sldMk cId="101857297" sldId="636"/>
            <ac:spMk id="137" creationId="{EFCD19A0-81A0-4BA3-B910-84F8654B5E34}"/>
          </ac:spMkLst>
        </pc:spChg>
        <pc:spChg chg="mod">
          <ac:chgData name="王 钰翔" userId="399a55de01de1f2f" providerId="LiveId" clId="{448CFE1F-1798-4BC5-BB45-B6AC0429C205}" dt="2019-05-25T13:29:00.390" v="1823" actId="947"/>
          <ac:spMkLst>
            <pc:docMk/>
            <pc:sldMk cId="101857297" sldId="636"/>
            <ac:spMk id="138" creationId="{2CA3269D-9C7D-4B20-A5AE-325A8A0D4DBA}"/>
          </ac:spMkLst>
        </pc:spChg>
        <pc:spChg chg="mod">
          <ac:chgData name="王 钰翔" userId="399a55de01de1f2f" providerId="LiveId" clId="{448CFE1F-1798-4BC5-BB45-B6AC0429C205}" dt="2019-05-25T13:29:00.394" v="1827" actId="947"/>
          <ac:spMkLst>
            <pc:docMk/>
            <pc:sldMk cId="101857297" sldId="636"/>
            <ac:spMk id="139" creationId="{1B5FE221-3E48-4E96-B8E5-5FE1CD6CFF13}"/>
          </ac:spMkLst>
        </pc:spChg>
        <pc:spChg chg="mod">
          <ac:chgData name="王 钰翔" userId="399a55de01de1f2f" providerId="LiveId" clId="{448CFE1F-1798-4BC5-BB45-B6AC0429C205}" dt="2019-05-25T13:29:00.398" v="1831" actId="947"/>
          <ac:spMkLst>
            <pc:docMk/>
            <pc:sldMk cId="101857297" sldId="636"/>
            <ac:spMk id="140" creationId="{0C80588D-DFE1-4FB4-962E-E3C92D9E11E7}"/>
          </ac:spMkLst>
        </pc:spChg>
        <pc:spChg chg="mod">
          <ac:chgData name="王 钰翔" userId="399a55de01de1f2f" providerId="LiveId" clId="{448CFE1F-1798-4BC5-BB45-B6AC0429C205}" dt="2019-05-25T13:29:00.403" v="1835" actId="947"/>
          <ac:spMkLst>
            <pc:docMk/>
            <pc:sldMk cId="101857297" sldId="636"/>
            <ac:spMk id="141" creationId="{320EA19E-5EAD-4B80-911A-EBF3A28694B6}"/>
          </ac:spMkLst>
        </pc:spChg>
        <pc:spChg chg="mod">
          <ac:chgData name="王 钰翔" userId="399a55de01de1f2f" providerId="LiveId" clId="{448CFE1F-1798-4BC5-BB45-B6AC0429C205}" dt="2019-05-25T13:29:00.407" v="1839" actId="947"/>
          <ac:spMkLst>
            <pc:docMk/>
            <pc:sldMk cId="101857297" sldId="636"/>
            <ac:spMk id="142" creationId="{CE249F1C-D798-4BD0-8FB9-089BB37E767F}"/>
          </ac:spMkLst>
        </pc:spChg>
        <pc:spChg chg="mod">
          <ac:chgData name="王 钰翔" userId="399a55de01de1f2f" providerId="LiveId" clId="{448CFE1F-1798-4BC5-BB45-B6AC0429C205}" dt="2019-05-25T13:29:00.410" v="1843" actId="947"/>
          <ac:spMkLst>
            <pc:docMk/>
            <pc:sldMk cId="101857297" sldId="636"/>
            <ac:spMk id="143" creationId="{BC1A26E3-0AA5-4CA3-9984-A9FA381A1C0A}"/>
          </ac:spMkLst>
        </pc:spChg>
        <pc:spChg chg="mod">
          <ac:chgData name="王 钰翔" userId="399a55de01de1f2f" providerId="LiveId" clId="{448CFE1F-1798-4BC5-BB45-B6AC0429C205}" dt="2019-05-25T13:29:00.414" v="1847" actId="947"/>
          <ac:spMkLst>
            <pc:docMk/>
            <pc:sldMk cId="101857297" sldId="636"/>
            <ac:spMk id="144" creationId="{019A6925-DD6B-4C29-B18F-663928AE5C79}"/>
          </ac:spMkLst>
        </pc:spChg>
        <pc:spChg chg="mod">
          <ac:chgData name="王 钰翔" userId="399a55de01de1f2f" providerId="LiveId" clId="{448CFE1F-1798-4BC5-BB45-B6AC0429C205}" dt="2019-05-25T13:29:00.419" v="1851" actId="947"/>
          <ac:spMkLst>
            <pc:docMk/>
            <pc:sldMk cId="101857297" sldId="636"/>
            <ac:spMk id="145" creationId="{4E677B05-5C62-4629-A766-3F659E7E1A6A}"/>
          </ac:spMkLst>
        </pc:spChg>
      </pc:sldChg>
      <pc:sldChg chg="addSp delSp modSp">
        <pc:chgData name="王 钰翔" userId="399a55de01de1f2f" providerId="LiveId" clId="{448CFE1F-1798-4BC5-BB45-B6AC0429C205}" dt="2019-05-26T15:08:28.302" v="15541"/>
        <pc:sldMkLst>
          <pc:docMk/>
          <pc:sldMk cId="362848963" sldId="646"/>
        </pc:sldMkLst>
        <pc:spChg chg="mod">
          <ac:chgData name="王 钰翔" userId="399a55de01de1f2f" providerId="LiveId" clId="{448CFE1F-1798-4BC5-BB45-B6AC0429C205}" dt="2019-05-25T13:29:01.464" v="2622" actId="947"/>
          <ac:spMkLst>
            <pc:docMk/>
            <pc:sldMk cId="362848963" sldId="646"/>
            <ac:spMk id="2" creationId="{31E88DA5-6EB1-4B49-AA86-69796AD82596}"/>
          </ac:spMkLst>
        </pc:spChg>
        <pc:spChg chg="mod">
          <ac:chgData name="王 钰翔" userId="399a55de01de1f2f" providerId="LiveId" clId="{448CFE1F-1798-4BC5-BB45-B6AC0429C205}" dt="2019-05-25T13:29:01.469" v="2626" actId="947"/>
          <ac:spMkLst>
            <pc:docMk/>
            <pc:sldMk cId="362848963" sldId="646"/>
            <ac:spMk id="4" creationId="{3D3CD500-B72D-4FB2-B185-BB8574EFA7C0}"/>
          </ac:spMkLst>
        </pc:spChg>
        <pc:spChg chg="mod">
          <ac:chgData name="王 钰翔" userId="399a55de01de1f2f" providerId="LiveId" clId="{448CFE1F-1798-4BC5-BB45-B6AC0429C205}" dt="2019-05-25T13:29:01.474" v="2630" actId="947"/>
          <ac:spMkLst>
            <pc:docMk/>
            <pc:sldMk cId="362848963" sldId="646"/>
            <ac:spMk id="7" creationId="{4EDA52F4-23EF-4A15-889D-647C071DC94F}"/>
          </ac:spMkLst>
        </pc:spChg>
        <pc:spChg chg="mod">
          <ac:chgData name="王 钰翔" userId="399a55de01de1f2f" providerId="LiveId" clId="{448CFE1F-1798-4BC5-BB45-B6AC0429C205}" dt="2019-05-25T13:29:01.486" v="2634" actId="947"/>
          <ac:spMkLst>
            <pc:docMk/>
            <pc:sldMk cId="362848963" sldId="646"/>
            <ac:spMk id="8" creationId="{27DEBCF5-BFB8-4FAD-B0B9-B4780086BDBD}"/>
          </ac:spMkLst>
        </pc:spChg>
        <pc:spChg chg="mod">
          <ac:chgData name="王 钰翔" userId="399a55de01de1f2f" providerId="LiveId" clId="{448CFE1F-1798-4BC5-BB45-B6AC0429C205}" dt="2019-05-25T13:29:01.619" v="2750" actId="947"/>
          <ac:spMkLst>
            <pc:docMk/>
            <pc:sldMk cId="362848963" sldId="646"/>
            <ac:spMk id="40" creationId="{C74E670C-47A6-45BE-93BE-82AA83997ACA}"/>
          </ac:spMkLst>
        </pc:spChg>
        <pc:spChg chg="mod">
          <ac:chgData name="王 钰翔" userId="399a55de01de1f2f" providerId="LiveId" clId="{448CFE1F-1798-4BC5-BB45-B6AC0429C205}" dt="2019-05-25T13:29:01.623" v="2754" actId="947"/>
          <ac:spMkLst>
            <pc:docMk/>
            <pc:sldMk cId="362848963" sldId="646"/>
            <ac:spMk id="41" creationId="{FCE454AD-1FF4-48D8-9DBA-1FF088A7EF41}"/>
          </ac:spMkLst>
        </pc:spChg>
        <pc:spChg chg="mod">
          <ac:chgData name="王 钰翔" userId="399a55de01de1f2f" providerId="LiveId" clId="{448CFE1F-1798-4BC5-BB45-B6AC0429C205}" dt="2019-05-25T13:29:01.628" v="2758" actId="947"/>
          <ac:spMkLst>
            <pc:docMk/>
            <pc:sldMk cId="362848963" sldId="646"/>
            <ac:spMk id="42" creationId="{939A0963-499A-4C24-9C3A-3095F83D1B51}"/>
          </ac:spMkLst>
        </pc:spChg>
        <pc:spChg chg="mod">
          <ac:chgData name="王 钰翔" userId="399a55de01de1f2f" providerId="LiveId" clId="{448CFE1F-1798-4BC5-BB45-B6AC0429C205}" dt="2019-05-25T13:29:01.632" v="2762" actId="947"/>
          <ac:spMkLst>
            <pc:docMk/>
            <pc:sldMk cId="362848963" sldId="646"/>
            <ac:spMk id="43" creationId="{B3512EF5-8F8A-444C-A477-B798936A4EF7}"/>
          </ac:spMkLst>
        </pc:spChg>
        <pc:spChg chg="mod">
          <ac:chgData name="王 钰翔" userId="399a55de01de1f2f" providerId="LiveId" clId="{448CFE1F-1798-4BC5-BB45-B6AC0429C205}" dt="2019-05-25T13:29:01.637" v="2766" actId="947"/>
          <ac:spMkLst>
            <pc:docMk/>
            <pc:sldMk cId="362848963" sldId="646"/>
            <ac:spMk id="44" creationId="{1469A33E-B7C7-4A29-9E17-597135B3C850}"/>
          </ac:spMkLst>
        </pc:spChg>
        <pc:spChg chg="mod">
          <ac:chgData name="王 钰翔" userId="399a55de01de1f2f" providerId="LiveId" clId="{448CFE1F-1798-4BC5-BB45-B6AC0429C205}" dt="2019-05-25T13:29:01.642" v="2770" actId="947"/>
          <ac:spMkLst>
            <pc:docMk/>
            <pc:sldMk cId="362848963" sldId="646"/>
            <ac:spMk id="45" creationId="{318FB07B-B579-493E-BBFC-9A63CFB5F3D9}"/>
          </ac:spMkLst>
        </pc:spChg>
        <pc:spChg chg="mod">
          <ac:chgData name="王 钰翔" userId="399a55de01de1f2f" providerId="LiveId" clId="{448CFE1F-1798-4BC5-BB45-B6AC0429C205}" dt="2019-05-25T13:29:01.646" v="2774" actId="947"/>
          <ac:spMkLst>
            <pc:docMk/>
            <pc:sldMk cId="362848963" sldId="646"/>
            <ac:spMk id="46" creationId="{49AE1D4D-6B1E-4FE0-B7FE-781B6688F7A7}"/>
          </ac:spMkLst>
        </pc:spChg>
        <pc:spChg chg="mod">
          <ac:chgData name="王 钰翔" userId="399a55de01de1f2f" providerId="LiveId" clId="{448CFE1F-1798-4BC5-BB45-B6AC0429C205}" dt="2019-05-25T13:29:01.651" v="2778" actId="947"/>
          <ac:spMkLst>
            <pc:docMk/>
            <pc:sldMk cId="362848963" sldId="646"/>
            <ac:spMk id="47" creationId="{71A18012-AD4A-4F63-A23C-1692DC631197}"/>
          </ac:spMkLst>
        </pc:spChg>
        <pc:spChg chg="mod">
          <ac:chgData name="王 钰翔" userId="399a55de01de1f2f" providerId="LiveId" clId="{448CFE1F-1798-4BC5-BB45-B6AC0429C205}" dt="2019-05-25T13:29:01.656" v="2782" actId="947"/>
          <ac:spMkLst>
            <pc:docMk/>
            <pc:sldMk cId="362848963" sldId="646"/>
            <ac:spMk id="48" creationId="{164E4CE6-1A5B-47E5-A4ED-07CD1BB8D4B6}"/>
          </ac:spMkLst>
        </pc:spChg>
        <pc:spChg chg="mod">
          <ac:chgData name="王 钰翔" userId="399a55de01de1f2f" providerId="LiveId" clId="{448CFE1F-1798-4BC5-BB45-B6AC0429C205}" dt="2019-05-25T13:29:01.661" v="2786" actId="947"/>
          <ac:spMkLst>
            <pc:docMk/>
            <pc:sldMk cId="362848963" sldId="646"/>
            <ac:spMk id="49" creationId="{31E778DB-AFCD-413D-A460-8FB4AFAFA807}"/>
          </ac:spMkLst>
        </pc:spChg>
        <pc:spChg chg="mod">
          <ac:chgData name="王 钰翔" userId="399a55de01de1f2f" providerId="LiveId" clId="{448CFE1F-1798-4BC5-BB45-B6AC0429C205}" dt="2019-05-25T13:29:01.665" v="2790" actId="947"/>
          <ac:spMkLst>
            <pc:docMk/>
            <pc:sldMk cId="362848963" sldId="646"/>
            <ac:spMk id="50" creationId="{FA0B79B5-B8DF-49C5-A2A5-E3221575825D}"/>
          </ac:spMkLst>
        </pc:spChg>
        <pc:spChg chg="mod">
          <ac:chgData name="王 钰翔" userId="399a55de01de1f2f" providerId="LiveId" clId="{448CFE1F-1798-4BC5-BB45-B6AC0429C205}" dt="2019-05-25T13:29:01.670" v="2794" actId="947"/>
          <ac:spMkLst>
            <pc:docMk/>
            <pc:sldMk cId="362848963" sldId="646"/>
            <ac:spMk id="51" creationId="{3EA0E13D-CE72-4639-A5F0-88FBD9AC79F1}"/>
          </ac:spMkLst>
        </pc:spChg>
        <pc:spChg chg="mod">
          <ac:chgData name="王 钰翔" userId="399a55de01de1f2f" providerId="LiveId" clId="{448CFE1F-1798-4BC5-BB45-B6AC0429C205}" dt="2019-05-25T13:29:01.674" v="2798" actId="947"/>
          <ac:spMkLst>
            <pc:docMk/>
            <pc:sldMk cId="362848963" sldId="646"/>
            <ac:spMk id="52" creationId="{670D9C48-3B9B-4543-B023-C17306EFAC1F}"/>
          </ac:spMkLst>
        </pc:spChg>
        <pc:spChg chg="mod">
          <ac:chgData name="王 钰翔" userId="399a55de01de1f2f" providerId="LiveId" clId="{448CFE1F-1798-4BC5-BB45-B6AC0429C205}" dt="2019-05-25T13:29:01.679" v="2802" actId="947"/>
          <ac:spMkLst>
            <pc:docMk/>
            <pc:sldMk cId="362848963" sldId="646"/>
            <ac:spMk id="53" creationId="{A09D294A-3F5D-4963-A9A3-4EC8D1D48679}"/>
          </ac:spMkLst>
        </pc:spChg>
        <pc:spChg chg="mod">
          <ac:chgData name="王 钰翔" userId="399a55de01de1f2f" providerId="LiveId" clId="{448CFE1F-1798-4BC5-BB45-B6AC0429C205}" dt="2019-05-25T13:29:01.683" v="2806" actId="947"/>
          <ac:spMkLst>
            <pc:docMk/>
            <pc:sldMk cId="362848963" sldId="646"/>
            <ac:spMk id="54" creationId="{2D50D7AF-FDCC-4B40-BBE7-7A42EBF6C816}"/>
          </ac:spMkLst>
        </pc:spChg>
        <pc:spChg chg="mod">
          <ac:chgData name="王 钰翔" userId="399a55de01de1f2f" providerId="LiveId" clId="{448CFE1F-1798-4BC5-BB45-B6AC0429C205}" dt="2019-05-25T13:29:01.688" v="2810" actId="947"/>
          <ac:spMkLst>
            <pc:docMk/>
            <pc:sldMk cId="362848963" sldId="646"/>
            <ac:spMk id="55" creationId="{3B981CD3-2CE5-4286-84BB-E518E7C69B46}"/>
          </ac:spMkLst>
        </pc:spChg>
        <pc:spChg chg="mod">
          <ac:chgData name="王 钰翔" userId="399a55de01de1f2f" providerId="LiveId" clId="{448CFE1F-1798-4BC5-BB45-B6AC0429C205}" dt="2019-05-25T13:29:01.692" v="2814" actId="947"/>
          <ac:spMkLst>
            <pc:docMk/>
            <pc:sldMk cId="362848963" sldId="646"/>
            <ac:spMk id="56" creationId="{4EEE4F57-8B62-4809-BCD1-6A65AA8FC2B4}"/>
          </ac:spMkLst>
        </pc:spChg>
        <pc:spChg chg="mod">
          <ac:chgData name="王 钰翔" userId="399a55de01de1f2f" providerId="LiveId" clId="{448CFE1F-1798-4BC5-BB45-B6AC0429C205}" dt="2019-05-25T13:29:01.697" v="2818" actId="947"/>
          <ac:spMkLst>
            <pc:docMk/>
            <pc:sldMk cId="362848963" sldId="646"/>
            <ac:spMk id="57" creationId="{C373E4F1-52B8-48AE-BA57-AED201645346}"/>
          </ac:spMkLst>
        </pc:spChg>
        <pc:spChg chg="mod">
          <ac:chgData name="王 钰翔" userId="399a55de01de1f2f" providerId="LiveId" clId="{448CFE1F-1798-4BC5-BB45-B6AC0429C205}" dt="2019-05-25T13:29:01.702" v="2822" actId="947"/>
          <ac:spMkLst>
            <pc:docMk/>
            <pc:sldMk cId="362848963" sldId="646"/>
            <ac:spMk id="58" creationId="{7074632F-A6E9-4684-8629-FDB21E71FBDE}"/>
          </ac:spMkLst>
        </pc:spChg>
        <pc:spChg chg="mod">
          <ac:chgData name="王 钰翔" userId="399a55de01de1f2f" providerId="LiveId" clId="{448CFE1F-1798-4BC5-BB45-B6AC0429C205}" dt="2019-05-25T13:29:01.706" v="2826" actId="947"/>
          <ac:spMkLst>
            <pc:docMk/>
            <pc:sldMk cId="362848963" sldId="646"/>
            <ac:spMk id="59" creationId="{3AE5FF3B-11F2-4E50-859C-B0D76EA74D5E}"/>
          </ac:spMkLst>
        </pc:spChg>
        <pc:spChg chg="mod">
          <ac:chgData name="王 钰翔" userId="399a55de01de1f2f" providerId="LiveId" clId="{448CFE1F-1798-4BC5-BB45-B6AC0429C205}" dt="2019-05-25T13:29:01.711" v="2830" actId="947"/>
          <ac:spMkLst>
            <pc:docMk/>
            <pc:sldMk cId="362848963" sldId="646"/>
            <ac:spMk id="60" creationId="{20150246-C396-4837-AB0F-A3A53ECE9DC1}"/>
          </ac:spMkLst>
        </pc:spChg>
        <pc:spChg chg="mod">
          <ac:chgData name="王 钰翔" userId="399a55de01de1f2f" providerId="LiveId" clId="{448CFE1F-1798-4BC5-BB45-B6AC0429C205}" dt="2019-05-25T13:29:01.715" v="2834" actId="947"/>
          <ac:spMkLst>
            <pc:docMk/>
            <pc:sldMk cId="362848963" sldId="646"/>
            <ac:spMk id="61" creationId="{7F7DE853-0053-4AFF-A1E6-6025F8ADC873}"/>
          </ac:spMkLst>
        </pc:spChg>
        <pc:spChg chg="mod">
          <ac:chgData name="王 钰翔" userId="399a55de01de1f2f" providerId="LiveId" clId="{448CFE1F-1798-4BC5-BB45-B6AC0429C205}" dt="2019-05-25T13:29:01.720" v="2838" actId="947"/>
          <ac:spMkLst>
            <pc:docMk/>
            <pc:sldMk cId="362848963" sldId="646"/>
            <ac:spMk id="62" creationId="{BAFDC9B8-35ED-4EBD-B342-10591FE912BB}"/>
          </ac:spMkLst>
        </pc:spChg>
        <pc:spChg chg="mod">
          <ac:chgData name="王 钰翔" userId="399a55de01de1f2f" providerId="LiveId" clId="{448CFE1F-1798-4BC5-BB45-B6AC0429C205}" dt="2019-05-25T13:29:01.564" v="2702" actId="947"/>
          <ac:spMkLst>
            <pc:docMk/>
            <pc:sldMk cId="362848963" sldId="646"/>
            <ac:spMk id="63" creationId="{9B2E4542-884E-4798-8D56-BD93A37E7C2A}"/>
          </ac:spMkLst>
        </pc:spChg>
        <pc:spChg chg="mod">
          <ac:chgData name="王 钰翔" userId="399a55de01de1f2f" providerId="LiveId" clId="{448CFE1F-1798-4BC5-BB45-B6AC0429C205}" dt="2019-05-25T13:29:01.569" v="2706" actId="947"/>
          <ac:spMkLst>
            <pc:docMk/>
            <pc:sldMk cId="362848963" sldId="646"/>
            <ac:spMk id="64" creationId="{DBC71290-B4B4-4954-9268-B24937352AAE}"/>
          </ac:spMkLst>
        </pc:spChg>
        <pc:spChg chg="mod">
          <ac:chgData name="王 钰翔" userId="399a55de01de1f2f" providerId="LiveId" clId="{448CFE1F-1798-4BC5-BB45-B6AC0429C205}" dt="2019-05-25T13:29:01.573" v="2710" actId="947"/>
          <ac:spMkLst>
            <pc:docMk/>
            <pc:sldMk cId="362848963" sldId="646"/>
            <ac:spMk id="65" creationId="{0BCA249D-2F14-44A9-9D61-0C858FDB0018}"/>
          </ac:spMkLst>
        </pc:spChg>
        <pc:spChg chg="mod">
          <ac:chgData name="王 钰翔" userId="399a55de01de1f2f" providerId="LiveId" clId="{448CFE1F-1798-4BC5-BB45-B6AC0429C205}" dt="2019-05-25T13:29:01.578" v="2714" actId="947"/>
          <ac:spMkLst>
            <pc:docMk/>
            <pc:sldMk cId="362848963" sldId="646"/>
            <ac:spMk id="66" creationId="{3609396F-CBD4-45F6-A30A-44E844735568}"/>
          </ac:spMkLst>
        </pc:spChg>
        <pc:spChg chg="mod">
          <ac:chgData name="王 钰翔" userId="399a55de01de1f2f" providerId="LiveId" clId="{448CFE1F-1798-4BC5-BB45-B6AC0429C205}" dt="2019-05-25T13:29:01.582" v="2718" actId="947"/>
          <ac:spMkLst>
            <pc:docMk/>
            <pc:sldMk cId="362848963" sldId="646"/>
            <ac:spMk id="67" creationId="{1990FC48-EFE7-46BB-BA2A-0994DE84A18F}"/>
          </ac:spMkLst>
        </pc:spChg>
        <pc:spChg chg="mod">
          <ac:chgData name="王 钰翔" userId="399a55de01de1f2f" providerId="LiveId" clId="{448CFE1F-1798-4BC5-BB45-B6AC0429C205}" dt="2019-05-25T13:29:01.587" v="2722" actId="947"/>
          <ac:spMkLst>
            <pc:docMk/>
            <pc:sldMk cId="362848963" sldId="646"/>
            <ac:spMk id="68" creationId="{E399D549-2995-4C91-9766-FC87D79F45DD}"/>
          </ac:spMkLst>
        </pc:spChg>
        <pc:spChg chg="mod">
          <ac:chgData name="王 钰翔" userId="399a55de01de1f2f" providerId="LiveId" clId="{448CFE1F-1798-4BC5-BB45-B6AC0429C205}" dt="2019-05-25T13:29:01.591" v="2726" actId="947"/>
          <ac:spMkLst>
            <pc:docMk/>
            <pc:sldMk cId="362848963" sldId="646"/>
            <ac:spMk id="69" creationId="{C7E6DF3D-732B-4F18-8C8A-CF5551EE7DDC}"/>
          </ac:spMkLst>
        </pc:spChg>
        <pc:spChg chg="mod">
          <ac:chgData name="王 钰翔" userId="399a55de01de1f2f" providerId="LiveId" clId="{448CFE1F-1798-4BC5-BB45-B6AC0429C205}" dt="2019-05-25T13:29:01.596" v="2730" actId="947"/>
          <ac:spMkLst>
            <pc:docMk/>
            <pc:sldMk cId="362848963" sldId="646"/>
            <ac:spMk id="70" creationId="{DD330645-D3BC-4BB1-9290-A6A4CC87B1C0}"/>
          </ac:spMkLst>
        </pc:spChg>
        <pc:spChg chg="mod">
          <ac:chgData name="王 钰翔" userId="399a55de01de1f2f" providerId="LiveId" clId="{448CFE1F-1798-4BC5-BB45-B6AC0429C205}" dt="2019-05-25T13:29:01.600" v="2734" actId="947"/>
          <ac:spMkLst>
            <pc:docMk/>
            <pc:sldMk cId="362848963" sldId="646"/>
            <ac:spMk id="71" creationId="{968CCA45-DD3A-4A7D-BC48-A28C69DFC59A}"/>
          </ac:spMkLst>
        </pc:spChg>
        <pc:spChg chg="mod">
          <ac:chgData name="王 钰翔" userId="399a55de01de1f2f" providerId="LiveId" clId="{448CFE1F-1798-4BC5-BB45-B6AC0429C205}" dt="2019-05-25T13:29:01.605" v="2738" actId="947"/>
          <ac:spMkLst>
            <pc:docMk/>
            <pc:sldMk cId="362848963" sldId="646"/>
            <ac:spMk id="72" creationId="{D2E86048-5AFE-4077-9EFC-F8B160041128}"/>
          </ac:spMkLst>
        </pc:spChg>
        <pc:spChg chg="mod">
          <ac:chgData name="王 钰翔" userId="399a55de01de1f2f" providerId="LiveId" clId="{448CFE1F-1798-4BC5-BB45-B6AC0429C205}" dt="2019-05-25T13:29:01.610" v="2742" actId="947"/>
          <ac:spMkLst>
            <pc:docMk/>
            <pc:sldMk cId="362848963" sldId="646"/>
            <ac:spMk id="73" creationId="{2282FA05-67FD-4A1C-999B-388A821E4A0D}"/>
          </ac:spMkLst>
        </pc:spChg>
        <pc:spChg chg="mod">
          <ac:chgData name="王 钰翔" userId="399a55de01de1f2f" providerId="LiveId" clId="{448CFE1F-1798-4BC5-BB45-B6AC0429C205}" dt="2019-05-25T13:29:01.614" v="2746" actId="947"/>
          <ac:spMkLst>
            <pc:docMk/>
            <pc:sldMk cId="362848963" sldId="646"/>
            <ac:spMk id="74" creationId="{9ECE6299-E675-4AC7-8F49-EA7822FE7B38}"/>
          </ac:spMkLst>
        </pc:spChg>
        <pc:spChg chg="mod">
          <ac:chgData name="王 钰翔" userId="399a55de01de1f2f" providerId="LiveId" clId="{448CFE1F-1798-4BC5-BB45-B6AC0429C205}" dt="2019-05-25T13:29:01.491" v="2638" actId="947"/>
          <ac:spMkLst>
            <pc:docMk/>
            <pc:sldMk cId="362848963" sldId="646"/>
            <ac:spMk id="75" creationId="{44AD8719-A6C9-4AD4-8CDD-477C15899CBA}"/>
          </ac:spMkLst>
        </pc:spChg>
        <pc:spChg chg="mod">
          <ac:chgData name="王 钰翔" userId="399a55de01de1f2f" providerId="LiveId" clId="{448CFE1F-1798-4BC5-BB45-B6AC0429C205}" dt="2019-05-25T13:29:01.496" v="2642" actId="947"/>
          <ac:spMkLst>
            <pc:docMk/>
            <pc:sldMk cId="362848963" sldId="646"/>
            <ac:spMk id="76" creationId="{9133BF2C-02B4-465C-809F-F9B5C016DD0D}"/>
          </ac:spMkLst>
        </pc:spChg>
        <pc:spChg chg="mod">
          <ac:chgData name="王 钰翔" userId="399a55de01de1f2f" providerId="LiveId" clId="{448CFE1F-1798-4BC5-BB45-B6AC0429C205}" dt="2019-05-25T13:29:01.500" v="2646" actId="947"/>
          <ac:spMkLst>
            <pc:docMk/>
            <pc:sldMk cId="362848963" sldId="646"/>
            <ac:spMk id="77" creationId="{A0841CA1-65D3-4675-AA91-C11B58E1B613}"/>
          </ac:spMkLst>
        </pc:spChg>
        <pc:spChg chg="mod">
          <ac:chgData name="王 钰翔" userId="399a55de01de1f2f" providerId="LiveId" clId="{448CFE1F-1798-4BC5-BB45-B6AC0429C205}" dt="2019-05-25T13:29:01.505" v="2650" actId="947"/>
          <ac:spMkLst>
            <pc:docMk/>
            <pc:sldMk cId="362848963" sldId="646"/>
            <ac:spMk id="78" creationId="{C91AACB3-D6FC-4402-B777-8149CE12181B}"/>
          </ac:spMkLst>
        </pc:spChg>
        <pc:spChg chg="mod">
          <ac:chgData name="王 钰翔" userId="399a55de01de1f2f" providerId="LiveId" clId="{448CFE1F-1798-4BC5-BB45-B6AC0429C205}" dt="2019-05-25T13:29:01.510" v="2654" actId="947"/>
          <ac:spMkLst>
            <pc:docMk/>
            <pc:sldMk cId="362848963" sldId="646"/>
            <ac:spMk id="79" creationId="{3F398875-96C8-49E6-9A0F-8BB7DDA4E6BF}"/>
          </ac:spMkLst>
        </pc:spChg>
        <pc:spChg chg="mod">
          <ac:chgData name="王 钰翔" userId="399a55de01de1f2f" providerId="LiveId" clId="{448CFE1F-1798-4BC5-BB45-B6AC0429C205}" dt="2019-05-25T13:29:01.515" v="2658" actId="947"/>
          <ac:spMkLst>
            <pc:docMk/>
            <pc:sldMk cId="362848963" sldId="646"/>
            <ac:spMk id="80" creationId="{59DAB49B-761C-419D-8554-02791996798F}"/>
          </ac:spMkLst>
        </pc:spChg>
        <pc:spChg chg="mod">
          <ac:chgData name="王 钰翔" userId="399a55de01de1f2f" providerId="LiveId" clId="{448CFE1F-1798-4BC5-BB45-B6AC0429C205}" dt="2019-05-25T13:29:01.520" v="2662" actId="947"/>
          <ac:spMkLst>
            <pc:docMk/>
            <pc:sldMk cId="362848963" sldId="646"/>
            <ac:spMk id="81" creationId="{CC83CD3A-4F33-4130-92E1-15AF00D344A9}"/>
          </ac:spMkLst>
        </pc:spChg>
        <pc:spChg chg="mod">
          <ac:chgData name="王 钰翔" userId="399a55de01de1f2f" providerId="LiveId" clId="{448CFE1F-1798-4BC5-BB45-B6AC0429C205}" dt="2019-05-25T13:29:01.525" v="2666" actId="947"/>
          <ac:spMkLst>
            <pc:docMk/>
            <pc:sldMk cId="362848963" sldId="646"/>
            <ac:spMk id="82" creationId="{30C906F2-7F46-46B1-99E6-2A8D5E77C584}"/>
          </ac:spMkLst>
        </pc:spChg>
        <pc:spChg chg="mod">
          <ac:chgData name="王 钰翔" userId="399a55de01de1f2f" providerId="LiveId" clId="{448CFE1F-1798-4BC5-BB45-B6AC0429C205}" dt="2019-05-25T13:29:01.529" v="2670" actId="947"/>
          <ac:spMkLst>
            <pc:docMk/>
            <pc:sldMk cId="362848963" sldId="646"/>
            <ac:spMk id="83" creationId="{2A819B80-CD04-4550-AAC9-16BF82C47154}"/>
          </ac:spMkLst>
        </pc:spChg>
        <pc:spChg chg="mod">
          <ac:chgData name="王 钰翔" userId="399a55de01de1f2f" providerId="LiveId" clId="{448CFE1F-1798-4BC5-BB45-B6AC0429C205}" dt="2019-05-25T13:29:01.534" v="2674" actId="947"/>
          <ac:spMkLst>
            <pc:docMk/>
            <pc:sldMk cId="362848963" sldId="646"/>
            <ac:spMk id="84" creationId="{6ED0280C-985B-485D-AB5F-3B680C891744}"/>
          </ac:spMkLst>
        </pc:spChg>
        <pc:spChg chg="mod">
          <ac:chgData name="王 钰翔" userId="399a55de01de1f2f" providerId="LiveId" clId="{448CFE1F-1798-4BC5-BB45-B6AC0429C205}" dt="2019-05-25T13:29:01.538" v="2678" actId="947"/>
          <ac:spMkLst>
            <pc:docMk/>
            <pc:sldMk cId="362848963" sldId="646"/>
            <ac:spMk id="85" creationId="{7807AE7F-7241-41B3-848A-CB9FB7C68FCD}"/>
          </ac:spMkLst>
        </pc:spChg>
        <pc:spChg chg="mod">
          <ac:chgData name="王 钰翔" userId="399a55de01de1f2f" providerId="LiveId" clId="{448CFE1F-1798-4BC5-BB45-B6AC0429C205}" dt="2019-05-25T13:29:01.542" v="2682" actId="947"/>
          <ac:spMkLst>
            <pc:docMk/>
            <pc:sldMk cId="362848963" sldId="646"/>
            <ac:spMk id="86" creationId="{7E09A341-28AD-4DBC-9DF6-E76B47627200}"/>
          </ac:spMkLst>
        </pc:spChg>
        <pc:spChg chg="mod">
          <ac:chgData name="王 钰翔" userId="399a55de01de1f2f" providerId="LiveId" clId="{448CFE1F-1798-4BC5-BB45-B6AC0429C205}" dt="2019-05-25T13:29:01.547" v="2686" actId="947"/>
          <ac:spMkLst>
            <pc:docMk/>
            <pc:sldMk cId="362848963" sldId="646"/>
            <ac:spMk id="87" creationId="{E2CDB4AD-2696-4E4D-BFF8-B0270651E2C5}"/>
          </ac:spMkLst>
        </pc:spChg>
        <pc:spChg chg="mod">
          <ac:chgData name="王 钰翔" userId="399a55de01de1f2f" providerId="LiveId" clId="{448CFE1F-1798-4BC5-BB45-B6AC0429C205}" dt="2019-05-25T13:29:01.551" v="2690" actId="947"/>
          <ac:spMkLst>
            <pc:docMk/>
            <pc:sldMk cId="362848963" sldId="646"/>
            <ac:spMk id="88" creationId="{CAE8FA9B-65A8-44B8-B218-221FBBD8CE2B}"/>
          </ac:spMkLst>
        </pc:spChg>
        <pc:spChg chg="mod">
          <ac:chgData name="王 钰翔" userId="399a55de01de1f2f" providerId="LiveId" clId="{448CFE1F-1798-4BC5-BB45-B6AC0429C205}" dt="2019-05-25T13:29:01.556" v="2694" actId="947"/>
          <ac:spMkLst>
            <pc:docMk/>
            <pc:sldMk cId="362848963" sldId="646"/>
            <ac:spMk id="89" creationId="{172C18BF-8C3E-4F1C-A612-F3D2ED015B6C}"/>
          </ac:spMkLst>
        </pc:spChg>
        <pc:spChg chg="mod">
          <ac:chgData name="王 钰翔" userId="399a55de01de1f2f" providerId="LiveId" clId="{448CFE1F-1798-4BC5-BB45-B6AC0429C205}" dt="2019-05-25T13:29:01.560" v="2698" actId="947"/>
          <ac:spMkLst>
            <pc:docMk/>
            <pc:sldMk cId="362848963" sldId="646"/>
            <ac:spMk id="90" creationId="{C6454724-840E-4F50-AAEE-D58DE613A0F5}"/>
          </ac:spMkLst>
        </pc:spChg>
        <pc:spChg chg="add del">
          <ac:chgData name="王 钰翔" userId="399a55de01de1f2f" providerId="LiveId" clId="{448CFE1F-1798-4BC5-BB45-B6AC0429C205}" dt="2019-05-26T15:08:28.302" v="15541"/>
          <ac:spMkLst>
            <pc:docMk/>
            <pc:sldMk cId="362848963" sldId="646"/>
            <ac:spMk id="91" creationId="{B7E8F1B8-D997-42E2-A68D-B572BC04B3CF}"/>
          </ac:spMkLst>
        </pc:spChg>
      </pc:sldChg>
      <pc:sldChg chg="modSp">
        <pc:chgData name="王 钰翔" userId="399a55de01de1f2f" providerId="LiveId" clId="{448CFE1F-1798-4BC5-BB45-B6AC0429C205}" dt="2019-05-25T13:29:01.458" v="2618" actId="947"/>
        <pc:sldMkLst>
          <pc:docMk/>
          <pc:sldMk cId="2947113777" sldId="647"/>
        </pc:sldMkLst>
        <pc:spChg chg="mod">
          <ac:chgData name="王 钰翔" userId="399a55de01de1f2f" providerId="LiveId" clId="{448CFE1F-1798-4BC5-BB45-B6AC0429C205}" dt="2019-05-25T13:29:01.220" v="2402" actId="947"/>
          <ac:spMkLst>
            <pc:docMk/>
            <pc:sldMk cId="2947113777" sldId="647"/>
            <ac:spMk id="2" creationId="{31E88DA5-6EB1-4B49-AA86-69796AD82596}"/>
          </ac:spMkLst>
        </pc:spChg>
        <pc:spChg chg="mod">
          <ac:chgData name="王 钰翔" userId="399a55de01de1f2f" providerId="LiveId" clId="{448CFE1F-1798-4BC5-BB45-B6AC0429C205}" dt="2019-05-25T13:29:01.225" v="2406" actId="947"/>
          <ac:spMkLst>
            <pc:docMk/>
            <pc:sldMk cId="2947113777" sldId="647"/>
            <ac:spMk id="4" creationId="{3D3CD500-B72D-4FB2-B185-BB8574EFA7C0}"/>
          </ac:spMkLst>
        </pc:spChg>
        <pc:spChg chg="mod">
          <ac:chgData name="王 钰翔" userId="399a55de01de1f2f" providerId="LiveId" clId="{448CFE1F-1798-4BC5-BB45-B6AC0429C205}" dt="2019-05-25T13:29:01.229" v="2410" actId="947"/>
          <ac:spMkLst>
            <pc:docMk/>
            <pc:sldMk cId="2947113777" sldId="647"/>
            <ac:spMk id="7" creationId="{4EDA52F4-23EF-4A15-889D-647C071DC94F}"/>
          </ac:spMkLst>
        </pc:spChg>
        <pc:spChg chg="mod">
          <ac:chgData name="王 钰翔" userId="399a55de01de1f2f" providerId="LiveId" clId="{448CFE1F-1798-4BC5-BB45-B6AC0429C205}" dt="2019-05-25T13:29:01.234" v="2414" actId="947"/>
          <ac:spMkLst>
            <pc:docMk/>
            <pc:sldMk cId="2947113777" sldId="647"/>
            <ac:spMk id="8" creationId="{27DEBCF5-BFB8-4FAD-B0B9-B4780086BDBD}"/>
          </ac:spMkLst>
        </pc:spChg>
        <pc:spChg chg="mod">
          <ac:chgData name="王 钰翔" userId="399a55de01de1f2f" providerId="LiveId" clId="{448CFE1F-1798-4BC5-BB45-B6AC0429C205}" dt="2019-05-25T13:29:01.361" v="2530" actId="947"/>
          <ac:spMkLst>
            <pc:docMk/>
            <pc:sldMk cId="2947113777" sldId="647"/>
            <ac:spMk id="40" creationId="{C74E670C-47A6-45BE-93BE-82AA83997ACA}"/>
          </ac:spMkLst>
        </pc:spChg>
        <pc:spChg chg="mod">
          <ac:chgData name="王 钰翔" userId="399a55de01de1f2f" providerId="LiveId" clId="{448CFE1F-1798-4BC5-BB45-B6AC0429C205}" dt="2019-05-25T13:29:01.365" v="2534" actId="947"/>
          <ac:spMkLst>
            <pc:docMk/>
            <pc:sldMk cId="2947113777" sldId="647"/>
            <ac:spMk id="41" creationId="{FCE454AD-1FF4-48D8-9DBA-1FF088A7EF41}"/>
          </ac:spMkLst>
        </pc:spChg>
        <pc:spChg chg="mod">
          <ac:chgData name="王 钰翔" userId="399a55de01de1f2f" providerId="LiveId" clId="{448CFE1F-1798-4BC5-BB45-B6AC0429C205}" dt="2019-05-25T13:29:01.370" v="2538" actId="947"/>
          <ac:spMkLst>
            <pc:docMk/>
            <pc:sldMk cId="2947113777" sldId="647"/>
            <ac:spMk id="42" creationId="{939A0963-499A-4C24-9C3A-3095F83D1B51}"/>
          </ac:spMkLst>
        </pc:spChg>
        <pc:spChg chg="mod">
          <ac:chgData name="王 钰翔" userId="399a55de01de1f2f" providerId="LiveId" clId="{448CFE1F-1798-4BC5-BB45-B6AC0429C205}" dt="2019-05-25T13:29:01.374" v="2542" actId="947"/>
          <ac:spMkLst>
            <pc:docMk/>
            <pc:sldMk cId="2947113777" sldId="647"/>
            <ac:spMk id="43" creationId="{B3512EF5-8F8A-444C-A477-B798936A4EF7}"/>
          </ac:spMkLst>
        </pc:spChg>
        <pc:spChg chg="mod">
          <ac:chgData name="王 钰翔" userId="399a55de01de1f2f" providerId="LiveId" clId="{448CFE1F-1798-4BC5-BB45-B6AC0429C205}" dt="2019-05-25T13:29:01.379" v="2546" actId="947"/>
          <ac:spMkLst>
            <pc:docMk/>
            <pc:sldMk cId="2947113777" sldId="647"/>
            <ac:spMk id="44" creationId="{1469A33E-B7C7-4A29-9E17-597135B3C850}"/>
          </ac:spMkLst>
        </pc:spChg>
        <pc:spChg chg="mod">
          <ac:chgData name="王 钰翔" userId="399a55de01de1f2f" providerId="LiveId" clId="{448CFE1F-1798-4BC5-BB45-B6AC0429C205}" dt="2019-05-25T13:29:01.383" v="2550" actId="947"/>
          <ac:spMkLst>
            <pc:docMk/>
            <pc:sldMk cId="2947113777" sldId="647"/>
            <ac:spMk id="45" creationId="{318FB07B-B579-493E-BBFC-9A63CFB5F3D9}"/>
          </ac:spMkLst>
        </pc:spChg>
        <pc:spChg chg="mod">
          <ac:chgData name="王 钰翔" userId="399a55de01de1f2f" providerId="LiveId" clId="{448CFE1F-1798-4BC5-BB45-B6AC0429C205}" dt="2019-05-25T13:29:01.387" v="2554" actId="947"/>
          <ac:spMkLst>
            <pc:docMk/>
            <pc:sldMk cId="2947113777" sldId="647"/>
            <ac:spMk id="46" creationId="{49AE1D4D-6B1E-4FE0-B7FE-781B6688F7A7}"/>
          </ac:spMkLst>
        </pc:spChg>
        <pc:spChg chg="mod">
          <ac:chgData name="王 钰翔" userId="399a55de01de1f2f" providerId="LiveId" clId="{448CFE1F-1798-4BC5-BB45-B6AC0429C205}" dt="2019-05-25T13:29:01.392" v="2558" actId="947"/>
          <ac:spMkLst>
            <pc:docMk/>
            <pc:sldMk cId="2947113777" sldId="647"/>
            <ac:spMk id="47" creationId="{71A18012-AD4A-4F63-A23C-1692DC631197}"/>
          </ac:spMkLst>
        </pc:spChg>
        <pc:spChg chg="mod">
          <ac:chgData name="王 钰翔" userId="399a55de01de1f2f" providerId="LiveId" clId="{448CFE1F-1798-4BC5-BB45-B6AC0429C205}" dt="2019-05-25T13:29:01.396" v="2562" actId="947"/>
          <ac:spMkLst>
            <pc:docMk/>
            <pc:sldMk cId="2947113777" sldId="647"/>
            <ac:spMk id="48" creationId="{164E4CE6-1A5B-47E5-A4ED-07CD1BB8D4B6}"/>
          </ac:spMkLst>
        </pc:spChg>
        <pc:spChg chg="mod">
          <ac:chgData name="王 钰翔" userId="399a55de01de1f2f" providerId="LiveId" clId="{448CFE1F-1798-4BC5-BB45-B6AC0429C205}" dt="2019-05-25T13:29:01.401" v="2566" actId="947"/>
          <ac:spMkLst>
            <pc:docMk/>
            <pc:sldMk cId="2947113777" sldId="647"/>
            <ac:spMk id="49" creationId="{31E778DB-AFCD-413D-A460-8FB4AFAFA807}"/>
          </ac:spMkLst>
        </pc:spChg>
        <pc:spChg chg="mod">
          <ac:chgData name="王 钰翔" userId="399a55de01de1f2f" providerId="LiveId" clId="{448CFE1F-1798-4BC5-BB45-B6AC0429C205}" dt="2019-05-25T13:29:01.405" v="2570" actId="947"/>
          <ac:spMkLst>
            <pc:docMk/>
            <pc:sldMk cId="2947113777" sldId="647"/>
            <ac:spMk id="50" creationId="{FA0B79B5-B8DF-49C5-A2A5-E3221575825D}"/>
          </ac:spMkLst>
        </pc:spChg>
        <pc:spChg chg="mod">
          <ac:chgData name="王 钰翔" userId="399a55de01de1f2f" providerId="LiveId" clId="{448CFE1F-1798-4BC5-BB45-B6AC0429C205}" dt="2019-05-25T13:29:01.409" v="2574" actId="947"/>
          <ac:spMkLst>
            <pc:docMk/>
            <pc:sldMk cId="2947113777" sldId="647"/>
            <ac:spMk id="51" creationId="{3EA0E13D-CE72-4639-A5F0-88FBD9AC79F1}"/>
          </ac:spMkLst>
        </pc:spChg>
        <pc:spChg chg="mod">
          <ac:chgData name="王 钰翔" userId="399a55de01de1f2f" providerId="LiveId" clId="{448CFE1F-1798-4BC5-BB45-B6AC0429C205}" dt="2019-05-25T13:29:01.414" v="2578" actId="947"/>
          <ac:spMkLst>
            <pc:docMk/>
            <pc:sldMk cId="2947113777" sldId="647"/>
            <ac:spMk id="52" creationId="{670D9C48-3B9B-4543-B023-C17306EFAC1F}"/>
          </ac:spMkLst>
        </pc:spChg>
        <pc:spChg chg="mod">
          <ac:chgData name="王 钰翔" userId="399a55de01de1f2f" providerId="LiveId" clId="{448CFE1F-1798-4BC5-BB45-B6AC0429C205}" dt="2019-05-25T13:29:01.419" v="2582" actId="947"/>
          <ac:spMkLst>
            <pc:docMk/>
            <pc:sldMk cId="2947113777" sldId="647"/>
            <ac:spMk id="53" creationId="{A09D294A-3F5D-4963-A9A3-4EC8D1D48679}"/>
          </ac:spMkLst>
        </pc:spChg>
        <pc:spChg chg="mod">
          <ac:chgData name="王 钰翔" userId="399a55de01de1f2f" providerId="LiveId" clId="{448CFE1F-1798-4BC5-BB45-B6AC0429C205}" dt="2019-05-25T13:29:01.423" v="2586" actId="947"/>
          <ac:spMkLst>
            <pc:docMk/>
            <pc:sldMk cId="2947113777" sldId="647"/>
            <ac:spMk id="54" creationId="{2D50D7AF-FDCC-4B40-BBE7-7A42EBF6C816}"/>
          </ac:spMkLst>
        </pc:spChg>
        <pc:spChg chg="mod">
          <ac:chgData name="王 钰翔" userId="399a55de01de1f2f" providerId="LiveId" clId="{448CFE1F-1798-4BC5-BB45-B6AC0429C205}" dt="2019-05-25T13:29:01.427" v="2590" actId="947"/>
          <ac:spMkLst>
            <pc:docMk/>
            <pc:sldMk cId="2947113777" sldId="647"/>
            <ac:spMk id="55" creationId="{3B981CD3-2CE5-4286-84BB-E518E7C69B46}"/>
          </ac:spMkLst>
        </pc:spChg>
        <pc:spChg chg="mod">
          <ac:chgData name="王 钰翔" userId="399a55de01de1f2f" providerId="LiveId" clId="{448CFE1F-1798-4BC5-BB45-B6AC0429C205}" dt="2019-05-25T13:29:01.432" v="2594" actId="947"/>
          <ac:spMkLst>
            <pc:docMk/>
            <pc:sldMk cId="2947113777" sldId="647"/>
            <ac:spMk id="56" creationId="{4EEE4F57-8B62-4809-BCD1-6A65AA8FC2B4}"/>
          </ac:spMkLst>
        </pc:spChg>
        <pc:spChg chg="mod">
          <ac:chgData name="王 钰翔" userId="399a55de01de1f2f" providerId="LiveId" clId="{448CFE1F-1798-4BC5-BB45-B6AC0429C205}" dt="2019-05-25T13:29:01.436" v="2598" actId="947"/>
          <ac:spMkLst>
            <pc:docMk/>
            <pc:sldMk cId="2947113777" sldId="647"/>
            <ac:spMk id="57" creationId="{C373E4F1-52B8-48AE-BA57-AED201645346}"/>
          </ac:spMkLst>
        </pc:spChg>
        <pc:spChg chg="mod">
          <ac:chgData name="王 钰翔" userId="399a55de01de1f2f" providerId="LiveId" clId="{448CFE1F-1798-4BC5-BB45-B6AC0429C205}" dt="2019-05-25T13:29:01.441" v="2602" actId="947"/>
          <ac:spMkLst>
            <pc:docMk/>
            <pc:sldMk cId="2947113777" sldId="647"/>
            <ac:spMk id="58" creationId="{7074632F-A6E9-4684-8629-FDB21E71FBDE}"/>
          </ac:spMkLst>
        </pc:spChg>
        <pc:spChg chg="mod">
          <ac:chgData name="王 钰翔" userId="399a55de01de1f2f" providerId="LiveId" clId="{448CFE1F-1798-4BC5-BB45-B6AC0429C205}" dt="2019-05-25T13:29:01.445" v="2606" actId="947"/>
          <ac:spMkLst>
            <pc:docMk/>
            <pc:sldMk cId="2947113777" sldId="647"/>
            <ac:spMk id="59" creationId="{3AE5FF3B-11F2-4E50-859C-B0D76EA74D5E}"/>
          </ac:spMkLst>
        </pc:spChg>
        <pc:spChg chg="mod">
          <ac:chgData name="王 钰翔" userId="399a55de01de1f2f" providerId="LiveId" clId="{448CFE1F-1798-4BC5-BB45-B6AC0429C205}" dt="2019-05-25T13:29:01.450" v="2610" actId="947"/>
          <ac:spMkLst>
            <pc:docMk/>
            <pc:sldMk cId="2947113777" sldId="647"/>
            <ac:spMk id="60" creationId="{20150246-C396-4837-AB0F-A3A53ECE9DC1}"/>
          </ac:spMkLst>
        </pc:spChg>
        <pc:spChg chg="mod">
          <ac:chgData name="王 钰翔" userId="399a55de01de1f2f" providerId="LiveId" clId="{448CFE1F-1798-4BC5-BB45-B6AC0429C205}" dt="2019-05-25T13:29:01.454" v="2614" actId="947"/>
          <ac:spMkLst>
            <pc:docMk/>
            <pc:sldMk cId="2947113777" sldId="647"/>
            <ac:spMk id="61" creationId="{7F7DE853-0053-4AFF-A1E6-6025F8ADC873}"/>
          </ac:spMkLst>
        </pc:spChg>
        <pc:spChg chg="mod">
          <ac:chgData name="王 钰翔" userId="399a55de01de1f2f" providerId="LiveId" clId="{448CFE1F-1798-4BC5-BB45-B6AC0429C205}" dt="2019-05-25T13:29:01.458" v="2618" actId="947"/>
          <ac:spMkLst>
            <pc:docMk/>
            <pc:sldMk cId="2947113777" sldId="647"/>
            <ac:spMk id="62" creationId="{BAFDC9B8-35ED-4EBD-B342-10591FE912BB}"/>
          </ac:spMkLst>
        </pc:spChg>
        <pc:spChg chg="mod">
          <ac:chgData name="王 钰翔" userId="399a55de01de1f2f" providerId="LiveId" clId="{448CFE1F-1798-4BC5-BB45-B6AC0429C205}" dt="2019-05-25T13:29:01.308" v="2482" actId="947"/>
          <ac:spMkLst>
            <pc:docMk/>
            <pc:sldMk cId="2947113777" sldId="647"/>
            <ac:spMk id="63" creationId="{9B2E4542-884E-4798-8D56-BD93A37E7C2A}"/>
          </ac:spMkLst>
        </pc:spChg>
        <pc:spChg chg="mod">
          <ac:chgData name="王 钰翔" userId="399a55de01de1f2f" providerId="LiveId" clId="{448CFE1F-1798-4BC5-BB45-B6AC0429C205}" dt="2019-05-25T13:29:01.312" v="2486" actId="947"/>
          <ac:spMkLst>
            <pc:docMk/>
            <pc:sldMk cId="2947113777" sldId="647"/>
            <ac:spMk id="64" creationId="{DBC71290-B4B4-4954-9268-B24937352AAE}"/>
          </ac:spMkLst>
        </pc:spChg>
        <pc:spChg chg="mod">
          <ac:chgData name="王 钰翔" userId="399a55de01de1f2f" providerId="LiveId" clId="{448CFE1F-1798-4BC5-BB45-B6AC0429C205}" dt="2019-05-25T13:29:01.317" v="2490" actId="947"/>
          <ac:spMkLst>
            <pc:docMk/>
            <pc:sldMk cId="2947113777" sldId="647"/>
            <ac:spMk id="65" creationId="{0BCA249D-2F14-44A9-9D61-0C858FDB0018}"/>
          </ac:spMkLst>
        </pc:spChg>
        <pc:spChg chg="mod">
          <ac:chgData name="王 钰翔" userId="399a55de01de1f2f" providerId="LiveId" clId="{448CFE1F-1798-4BC5-BB45-B6AC0429C205}" dt="2019-05-25T13:29:01.321" v="2494" actId="947"/>
          <ac:spMkLst>
            <pc:docMk/>
            <pc:sldMk cId="2947113777" sldId="647"/>
            <ac:spMk id="66" creationId="{3609396F-CBD4-45F6-A30A-44E844735568}"/>
          </ac:spMkLst>
        </pc:spChg>
        <pc:spChg chg="mod">
          <ac:chgData name="王 钰翔" userId="399a55de01de1f2f" providerId="LiveId" clId="{448CFE1F-1798-4BC5-BB45-B6AC0429C205}" dt="2019-05-25T13:29:01.326" v="2498" actId="947"/>
          <ac:spMkLst>
            <pc:docMk/>
            <pc:sldMk cId="2947113777" sldId="647"/>
            <ac:spMk id="67" creationId="{1990FC48-EFE7-46BB-BA2A-0994DE84A18F}"/>
          </ac:spMkLst>
        </pc:spChg>
        <pc:spChg chg="mod">
          <ac:chgData name="王 钰翔" userId="399a55de01de1f2f" providerId="LiveId" clId="{448CFE1F-1798-4BC5-BB45-B6AC0429C205}" dt="2019-05-25T13:29:01.330" v="2502" actId="947"/>
          <ac:spMkLst>
            <pc:docMk/>
            <pc:sldMk cId="2947113777" sldId="647"/>
            <ac:spMk id="68" creationId="{E399D549-2995-4C91-9766-FC87D79F45DD}"/>
          </ac:spMkLst>
        </pc:spChg>
        <pc:spChg chg="mod">
          <ac:chgData name="王 钰翔" userId="399a55de01de1f2f" providerId="LiveId" clId="{448CFE1F-1798-4BC5-BB45-B6AC0429C205}" dt="2019-05-25T13:29:01.335" v="2506" actId="947"/>
          <ac:spMkLst>
            <pc:docMk/>
            <pc:sldMk cId="2947113777" sldId="647"/>
            <ac:spMk id="69" creationId="{C7E6DF3D-732B-4F18-8C8A-CF5551EE7DDC}"/>
          </ac:spMkLst>
        </pc:spChg>
        <pc:spChg chg="mod">
          <ac:chgData name="王 钰翔" userId="399a55de01de1f2f" providerId="LiveId" clId="{448CFE1F-1798-4BC5-BB45-B6AC0429C205}" dt="2019-05-25T13:29:01.339" v="2510" actId="947"/>
          <ac:spMkLst>
            <pc:docMk/>
            <pc:sldMk cId="2947113777" sldId="647"/>
            <ac:spMk id="70" creationId="{DD330645-D3BC-4BB1-9290-A6A4CC87B1C0}"/>
          </ac:spMkLst>
        </pc:spChg>
        <pc:spChg chg="mod">
          <ac:chgData name="王 钰翔" userId="399a55de01de1f2f" providerId="LiveId" clId="{448CFE1F-1798-4BC5-BB45-B6AC0429C205}" dt="2019-05-25T13:29:01.344" v="2514" actId="947"/>
          <ac:spMkLst>
            <pc:docMk/>
            <pc:sldMk cId="2947113777" sldId="647"/>
            <ac:spMk id="71" creationId="{968CCA45-DD3A-4A7D-BC48-A28C69DFC59A}"/>
          </ac:spMkLst>
        </pc:spChg>
        <pc:spChg chg="mod">
          <ac:chgData name="王 钰翔" userId="399a55de01de1f2f" providerId="LiveId" clId="{448CFE1F-1798-4BC5-BB45-B6AC0429C205}" dt="2019-05-25T13:29:01.348" v="2518" actId="947"/>
          <ac:spMkLst>
            <pc:docMk/>
            <pc:sldMk cId="2947113777" sldId="647"/>
            <ac:spMk id="72" creationId="{D2E86048-5AFE-4077-9EFC-F8B160041128}"/>
          </ac:spMkLst>
        </pc:spChg>
        <pc:spChg chg="mod">
          <ac:chgData name="王 钰翔" userId="399a55de01de1f2f" providerId="LiveId" clId="{448CFE1F-1798-4BC5-BB45-B6AC0429C205}" dt="2019-05-25T13:29:01.352" v="2522" actId="947"/>
          <ac:spMkLst>
            <pc:docMk/>
            <pc:sldMk cId="2947113777" sldId="647"/>
            <ac:spMk id="73" creationId="{2282FA05-67FD-4A1C-999B-388A821E4A0D}"/>
          </ac:spMkLst>
        </pc:spChg>
        <pc:spChg chg="mod">
          <ac:chgData name="王 钰翔" userId="399a55de01de1f2f" providerId="LiveId" clId="{448CFE1F-1798-4BC5-BB45-B6AC0429C205}" dt="2019-05-25T13:29:01.357" v="2526" actId="947"/>
          <ac:spMkLst>
            <pc:docMk/>
            <pc:sldMk cId="2947113777" sldId="647"/>
            <ac:spMk id="74" creationId="{9ECE6299-E675-4AC7-8F49-EA7822FE7B38}"/>
          </ac:spMkLst>
        </pc:spChg>
        <pc:spChg chg="mod">
          <ac:chgData name="王 钰翔" userId="399a55de01de1f2f" providerId="LiveId" clId="{448CFE1F-1798-4BC5-BB45-B6AC0429C205}" dt="2019-05-25T13:29:01.238" v="2418" actId="947"/>
          <ac:spMkLst>
            <pc:docMk/>
            <pc:sldMk cId="2947113777" sldId="647"/>
            <ac:spMk id="75" creationId="{44AD8719-A6C9-4AD4-8CDD-477C15899CBA}"/>
          </ac:spMkLst>
        </pc:spChg>
        <pc:spChg chg="mod">
          <ac:chgData name="王 钰翔" userId="399a55de01de1f2f" providerId="LiveId" clId="{448CFE1F-1798-4BC5-BB45-B6AC0429C205}" dt="2019-05-25T13:29:01.243" v="2422" actId="947"/>
          <ac:spMkLst>
            <pc:docMk/>
            <pc:sldMk cId="2947113777" sldId="647"/>
            <ac:spMk id="76" creationId="{9133BF2C-02B4-465C-809F-F9B5C016DD0D}"/>
          </ac:spMkLst>
        </pc:spChg>
        <pc:spChg chg="mod">
          <ac:chgData name="王 钰翔" userId="399a55de01de1f2f" providerId="LiveId" clId="{448CFE1F-1798-4BC5-BB45-B6AC0429C205}" dt="2019-05-25T13:29:01.247" v="2426" actId="947"/>
          <ac:spMkLst>
            <pc:docMk/>
            <pc:sldMk cId="2947113777" sldId="647"/>
            <ac:spMk id="77" creationId="{A0841CA1-65D3-4675-AA91-C11B58E1B613}"/>
          </ac:spMkLst>
        </pc:spChg>
        <pc:spChg chg="mod">
          <ac:chgData name="王 钰翔" userId="399a55de01de1f2f" providerId="LiveId" clId="{448CFE1F-1798-4BC5-BB45-B6AC0429C205}" dt="2019-05-25T13:29:01.251" v="2430" actId="947"/>
          <ac:spMkLst>
            <pc:docMk/>
            <pc:sldMk cId="2947113777" sldId="647"/>
            <ac:spMk id="78" creationId="{C91AACB3-D6FC-4402-B777-8149CE12181B}"/>
          </ac:spMkLst>
        </pc:spChg>
        <pc:spChg chg="mod">
          <ac:chgData name="王 钰翔" userId="399a55de01de1f2f" providerId="LiveId" clId="{448CFE1F-1798-4BC5-BB45-B6AC0429C205}" dt="2019-05-25T13:29:01.256" v="2434" actId="947"/>
          <ac:spMkLst>
            <pc:docMk/>
            <pc:sldMk cId="2947113777" sldId="647"/>
            <ac:spMk id="79" creationId="{3F398875-96C8-49E6-9A0F-8BB7DDA4E6BF}"/>
          </ac:spMkLst>
        </pc:spChg>
        <pc:spChg chg="mod">
          <ac:chgData name="王 钰翔" userId="399a55de01de1f2f" providerId="LiveId" clId="{448CFE1F-1798-4BC5-BB45-B6AC0429C205}" dt="2019-05-25T13:29:01.260" v="2438" actId="947"/>
          <ac:spMkLst>
            <pc:docMk/>
            <pc:sldMk cId="2947113777" sldId="647"/>
            <ac:spMk id="80" creationId="{59DAB49B-761C-419D-8554-02791996798F}"/>
          </ac:spMkLst>
        </pc:spChg>
        <pc:spChg chg="mod">
          <ac:chgData name="王 钰翔" userId="399a55de01de1f2f" providerId="LiveId" clId="{448CFE1F-1798-4BC5-BB45-B6AC0429C205}" dt="2019-05-25T13:29:01.264" v="2442" actId="947"/>
          <ac:spMkLst>
            <pc:docMk/>
            <pc:sldMk cId="2947113777" sldId="647"/>
            <ac:spMk id="81" creationId="{CC83CD3A-4F33-4130-92E1-15AF00D344A9}"/>
          </ac:spMkLst>
        </pc:spChg>
        <pc:spChg chg="mod">
          <ac:chgData name="王 钰翔" userId="399a55de01de1f2f" providerId="LiveId" clId="{448CFE1F-1798-4BC5-BB45-B6AC0429C205}" dt="2019-05-25T13:29:01.269" v="2446" actId="947"/>
          <ac:spMkLst>
            <pc:docMk/>
            <pc:sldMk cId="2947113777" sldId="647"/>
            <ac:spMk id="82" creationId="{30C906F2-7F46-46B1-99E6-2A8D5E77C584}"/>
          </ac:spMkLst>
        </pc:spChg>
        <pc:spChg chg="mod">
          <ac:chgData name="王 钰翔" userId="399a55de01de1f2f" providerId="LiveId" clId="{448CFE1F-1798-4BC5-BB45-B6AC0429C205}" dt="2019-05-25T13:29:01.273" v="2450" actId="947"/>
          <ac:spMkLst>
            <pc:docMk/>
            <pc:sldMk cId="2947113777" sldId="647"/>
            <ac:spMk id="83" creationId="{2A819B80-CD04-4550-AAC9-16BF82C47154}"/>
          </ac:spMkLst>
        </pc:spChg>
        <pc:spChg chg="mod">
          <ac:chgData name="王 钰翔" userId="399a55de01de1f2f" providerId="LiveId" clId="{448CFE1F-1798-4BC5-BB45-B6AC0429C205}" dt="2019-05-25T13:29:01.277" v="2454" actId="947"/>
          <ac:spMkLst>
            <pc:docMk/>
            <pc:sldMk cId="2947113777" sldId="647"/>
            <ac:spMk id="84" creationId="{6ED0280C-985B-485D-AB5F-3B680C891744}"/>
          </ac:spMkLst>
        </pc:spChg>
        <pc:spChg chg="mod">
          <ac:chgData name="王 钰翔" userId="399a55de01de1f2f" providerId="LiveId" clId="{448CFE1F-1798-4BC5-BB45-B6AC0429C205}" dt="2019-05-25T13:29:01.281" v="2458" actId="947"/>
          <ac:spMkLst>
            <pc:docMk/>
            <pc:sldMk cId="2947113777" sldId="647"/>
            <ac:spMk id="85" creationId="{7807AE7F-7241-41B3-848A-CB9FB7C68FCD}"/>
          </ac:spMkLst>
        </pc:spChg>
        <pc:spChg chg="mod">
          <ac:chgData name="王 钰翔" userId="399a55de01de1f2f" providerId="LiveId" clId="{448CFE1F-1798-4BC5-BB45-B6AC0429C205}" dt="2019-05-25T13:29:01.286" v="2462" actId="947"/>
          <ac:spMkLst>
            <pc:docMk/>
            <pc:sldMk cId="2947113777" sldId="647"/>
            <ac:spMk id="86" creationId="{7E09A341-28AD-4DBC-9DF6-E76B47627200}"/>
          </ac:spMkLst>
        </pc:spChg>
        <pc:spChg chg="mod">
          <ac:chgData name="王 钰翔" userId="399a55de01de1f2f" providerId="LiveId" clId="{448CFE1F-1798-4BC5-BB45-B6AC0429C205}" dt="2019-05-25T13:29:01.291" v="2466" actId="947"/>
          <ac:spMkLst>
            <pc:docMk/>
            <pc:sldMk cId="2947113777" sldId="647"/>
            <ac:spMk id="87" creationId="{E2CDB4AD-2696-4E4D-BFF8-B0270651E2C5}"/>
          </ac:spMkLst>
        </pc:spChg>
        <pc:spChg chg="mod">
          <ac:chgData name="王 钰翔" userId="399a55de01de1f2f" providerId="LiveId" clId="{448CFE1F-1798-4BC5-BB45-B6AC0429C205}" dt="2019-05-25T13:29:01.295" v="2470" actId="947"/>
          <ac:spMkLst>
            <pc:docMk/>
            <pc:sldMk cId="2947113777" sldId="647"/>
            <ac:spMk id="88" creationId="{CAE8FA9B-65A8-44B8-B218-221FBBD8CE2B}"/>
          </ac:spMkLst>
        </pc:spChg>
        <pc:spChg chg="mod">
          <ac:chgData name="王 钰翔" userId="399a55de01de1f2f" providerId="LiveId" clId="{448CFE1F-1798-4BC5-BB45-B6AC0429C205}" dt="2019-05-25T13:29:01.299" v="2474" actId="947"/>
          <ac:spMkLst>
            <pc:docMk/>
            <pc:sldMk cId="2947113777" sldId="647"/>
            <ac:spMk id="89" creationId="{172C18BF-8C3E-4F1C-A612-F3D2ED015B6C}"/>
          </ac:spMkLst>
        </pc:spChg>
        <pc:spChg chg="mod">
          <ac:chgData name="王 钰翔" userId="399a55de01de1f2f" providerId="LiveId" clId="{448CFE1F-1798-4BC5-BB45-B6AC0429C205}" dt="2019-05-25T13:29:01.304" v="2478" actId="947"/>
          <ac:spMkLst>
            <pc:docMk/>
            <pc:sldMk cId="2947113777" sldId="647"/>
            <ac:spMk id="90" creationId="{C6454724-840E-4F50-AAEE-D58DE613A0F5}"/>
          </ac:spMkLst>
        </pc:spChg>
      </pc:sldChg>
      <pc:sldChg chg="modSp">
        <pc:chgData name="王 钰翔" userId="399a55de01de1f2f" providerId="LiveId" clId="{448CFE1F-1798-4BC5-BB45-B6AC0429C205}" dt="2019-05-25T13:29:00.843" v="2199" actId="947"/>
        <pc:sldMkLst>
          <pc:docMk/>
          <pc:sldMk cId="3893914078" sldId="648"/>
        </pc:sldMkLst>
        <pc:spChg chg="mod">
          <ac:chgData name="王 钰翔" userId="399a55de01de1f2f" providerId="LiveId" clId="{448CFE1F-1798-4BC5-BB45-B6AC0429C205}" dt="2019-05-25T13:29:00.591" v="1983" actId="947"/>
          <ac:spMkLst>
            <pc:docMk/>
            <pc:sldMk cId="3893914078" sldId="648"/>
            <ac:spMk id="2" creationId="{31E88DA5-6EB1-4B49-AA86-69796AD82596}"/>
          </ac:spMkLst>
        </pc:spChg>
        <pc:spChg chg="mod">
          <ac:chgData name="王 钰翔" userId="399a55de01de1f2f" providerId="LiveId" clId="{448CFE1F-1798-4BC5-BB45-B6AC0429C205}" dt="2019-05-25T13:29:00.596" v="1987" actId="947"/>
          <ac:spMkLst>
            <pc:docMk/>
            <pc:sldMk cId="3893914078" sldId="648"/>
            <ac:spMk id="4" creationId="{3D3CD500-B72D-4FB2-B185-BB8574EFA7C0}"/>
          </ac:spMkLst>
        </pc:spChg>
        <pc:spChg chg="mod">
          <ac:chgData name="王 钰翔" userId="399a55de01de1f2f" providerId="LiveId" clId="{448CFE1F-1798-4BC5-BB45-B6AC0429C205}" dt="2019-05-25T13:29:00.601" v="1991" actId="947"/>
          <ac:spMkLst>
            <pc:docMk/>
            <pc:sldMk cId="3893914078" sldId="648"/>
            <ac:spMk id="7" creationId="{4EDA52F4-23EF-4A15-889D-647C071DC94F}"/>
          </ac:spMkLst>
        </pc:spChg>
        <pc:spChg chg="mod">
          <ac:chgData name="王 钰翔" userId="399a55de01de1f2f" providerId="LiveId" clId="{448CFE1F-1798-4BC5-BB45-B6AC0429C205}" dt="2019-05-25T13:29:00.620" v="1995" actId="947"/>
          <ac:spMkLst>
            <pc:docMk/>
            <pc:sldMk cId="3893914078" sldId="648"/>
            <ac:spMk id="8" creationId="{27DEBCF5-BFB8-4FAD-B0B9-B4780086BDBD}"/>
          </ac:spMkLst>
        </pc:spChg>
        <pc:spChg chg="mod">
          <ac:chgData name="王 钰翔" userId="399a55de01de1f2f" providerId="LiveId" clId="{448CFE1F-1798-4BC5-BB45-B6AC0429C205}" dt="2019-05-25T13:29:00.747" v="2111" actId="947"/>
          <ac:spMkLst>
            <pc:docMk/>
            <pc:sldMk cId="3893914078" sldId="648"/>
            <ac:spMk id="40" creationId="{C74E670C-47A6-45BE-93BE-82AA83997ACA}"/>
          </ac:spMkLst>
        </pc:spChg>
        <pc:spChg chg="mod">
          <ac:chgData name="王 钰翔" userId="399a55de01de1f2f" providerId="LiveId" clId="{448CFE1F-1798-4BC5-BB45-B6AC0429C205}" dt="2019-05-25T13:29:00.752" v="2115" actId="947"/>
          <ac:spMkLst>
            <pc:docMk/>
            <pc:sldMk cId="3893914078" sldId="648"/>
            <ac:spMk id="41" creationId="{FCE454AD-1FF4-48D8-9DBA-1FF088A7EF41}"/>
          </ac:spMkLst>
        </pc:spChg>
        <pc:spChg chg="mod">
          <ac:chgData name="王 钰翔" userId="399a55de01de1f2f" providerId="LiveId" clId="{448CFE1F-1798-4BC5-BB45-B6AC0429C205}" dt="2019-05-25T13:29:00.756" v="2119" actId="947"/>
          <ac:spMkLst>
            <pc:docMk/>
            <pc:sldMk cId="3893914078" sldId="648"/>
            <ac:spMk id="42" creationId="{939A0963-499A-4C24-9C3A-3095F83D1B51}"/>
          </ac:spMkLst>
        </pc:spChg>
        <pc:spChg chg="mod">
          <ac:chgData name="王 钰翔" userId="399a55de01de1f2f" providerId="LiveId" clId="{448CFE1F-1798-4BC5-BB45-B6AC0429C205}" dt="2019-05-25T13:29:00.760" v="2123" actId="947"/>
          <ac:spMkLst>
            <pc:docMk/>
            <pc:sldMk cId="3893914078" sldId="648"/>
            <ac:spMk id="43" creationId="{B3512EF5-8F8A-444C-A477-B798936A4EF7}"/>
          </ac:spMkLst>
        </pc:spChg>
        <pc:spChg chg="mod">
          <ac:chgData name="王 钰翔" userId="399a55de01de1f2f" providerId="LiveId" clId="{448CFE1F-1798-4BC5-BB45-B6AC0429C205}" dt="2019-05-25T13:29:00.765" v="2127" actId="947"/>
          <ac:spMkLst>
            <pc:docMk/>
            <pc:sldMk cId="3893914078" sldId="648"/>
            <ac:spMk id="44" creationId="{1469A33E-B7C7-4A29-9E17-597135B3C850}"/>
          </ac:spMkLst>
        </pc:spChg>
        <pc:spChg chg="mod">
          <ac:chgData name="王 钰翔" userId="399a55de01de1f2f" providerId="LiveId" clId="{448CFE1F-1798-4BC5-BB45-B6AC0429C205}" dt="2019-05-25T13:29:00.769" v="2131" actId="947"/>
          <ac:spMkLst>
            <pc:docMk/>
            <pc:sldMk cId="3893914078" sldId="648"/>
            <ac:spMk id="45" creationId="{318FB07B-B579-493E-BBFC-9A63CFB5F3D9}"/>
          </ac:spMkLst>
        </pc:spChg>
        <pc:spChg chg="mod">
          <ac:chgData name="王 钰翔" userId="399a55de01de1f2f" providerId="LiveId" clId="{448CFE1F-1798-4BC5-BB45-B6AC0429C205}" dt="2019-05-25T13:29:00.773" v="2135" actId="947"/>
          <ac:spMkLst>
            <pc:docMk/>
            <pc:sldMk cId="3893914078" sldId="648"/>
            <ac:spMk id="46" creationId="{49AE1D4D-6B1E-4FE0-B7FE-781B6688F7A7}"/>
          </ac:spMkLst>
        </pc:spChg>
        <pc:spChg chg="mod">
          <ac:chgData name="王 钰翔" userId="399a55de01de1f2f" providerId="LiveId" clId="{448CFE1F-1798-4BC5-BB45-B6AC0429C205}" dt="2019-05-25T13:29:00.778" v="2139" actId="947"/>
          <ac:spMkLst>
            <pc:docMk/>
            <pc:sldMk cId="3893914078" sldId="648"/>
            <ac:spMk id="47" creationId="{71A18012-AD4A-4F63-A23C-1692DC631197}"/>
          </ac:spMkLst>
        </pc:spChg>
        <pc:spChg chg="mod">
          <ac:chgData name="王 钰翔" userId="399a55de01de1f2f" providerId="LiveId" clId="{448CFE1F-1798-4BC5-BB45-B6AC0429C205}" dt="2019-05-25T13:29:00.782" v="2143" actId="947"/>
          <ac:spMkLst>
            <pc:docMk/>
            <pc:sldMk cId="3893914078" sldId="648"/>
            <ac:spMk id="48" creationId="{164E4CE6-1A5B-47E5-A4ED-07CD1BB8D4B6}"/>
          </ac:spMkLst>
        </pc:spChg>
        <pc:spChg chg="mod">
          <ac:chgData name="王 钰翔" userId="399a55de01de1f2f" providerId="LiveId" clId="{448CFE1F-1798-4BC5-BB45-B6AC0429C205}" dt="2019-05-25T13:29:00.787" v="2147" actId="947"/>
          <ac:spMkLst>
            <pc:docMk/>
            <pc:sldMk cId="3893914078" sldId="648"/>
            <ac:spMk id="49" creationId="{31E778DB-AFCD-413D-A460-8FB4AFAFA807}"/>
          </ac:spMkLst>
        </pc:spChg>
        <pc:spChg chg="mod">
          <ac:chgData name="王 钰翔" userId="399a55de01de1f2f" providerId="LiveId" clId="{448CFE1F-1798-4BC5-BB45-B6AC0429C205}" dt="2019-05-25T13:29:00.791" v="2151" actId="947"/>
          <ac:spMkLst>
            <pc:docMk/>
            <pc:sldMk cId="3893914078" sldId="648"/>
            <ac:spMk id="50" creationId="{FA0B79B5-B8DF-49C5-A2A5-E3221575825D}"/>
          </ac:spMkLst>
        </pc:spChg>
        <pc:spChg chg="mod">
          <ac:chgData name="王 钰翔" userId="399a55de01de1f2f" providerId="LiveId" clId="{448CFE1F-1798-4BC5-BB45-B6AC0429C205}" dt="2019-05-25T13:29:00.796" v="2155" actId="947"/>
          <ac:spMkLst>
            <pc:docMk/>
            <pc:sldMk cId="3893914078" sldId="648"/>
            <ac:spMk id="51" creationId="{3EA0E13D-CE72-4639-A5F0-88FBD9AC79F1}"/>
          </ac:spMkLst>
        </pc:spChg>
        <pc:spChg chg="mod">
          <ac:chgData name="王 钰翔" userId="399a55de01de1f2f" providerId="LiveId" clId="{448CFE1F-1798-4BC5-BB45-B6AC0429C205}" dt="2019-05-25T13:29:00.800" v="2159" actId="947"/>
          <ac:spMkLst>
            <pc:docMk/>
            <pc:sldMk cId="3893914078" sldId="648"/>
            <ac:spMk id="52" creationId="{670D9C48-3B9B-4543-B023-C17306EFAC1F}"/>
          </ac:spMkLst>
        </pc:spChg>
        <pc:spChg chg="mod">
          <ac:chgData name="王 钰翔" userId="399a55de01de1f2f" providerId="LiveId" clId="{448CFE1F-1798-4BC5-BB45-B6AC0429C205}" dt="2019-05-25T13:29:00.805" v="2163" actId="947"/>
          <ac:spMkLst>
            <pc:docMk/>
            <pc:sldMk cId="3893914078" sldId="648"/>
            <ac:spMk id="53" creationId="{A09D294A-3F5D-4963-A9A3-4EC8D1D48679}"/>
          </ac:spMkLst>
        </pc:spChg>
        <pc:spChg chg="mod">
          <ac:chgData name="王 钰翔" userId="399a55de01de1f2f" providerId="LiveId" clId="{448CFE1F-1798-4BC5-BB45-B6AC0429C205}" dt="2019-05-25T13:29:00.809" v="2167" actId="947"/>
          <ac:spMkLst>
            <pc:docMk/>
            <pc:sldMk cId="3893914078" sldId="648"/>
            <ac:spMk id="54" creationId="{2D50D7AF-FDCC-4B40-BBE7-7A42EBF6C816}"/>
          </ac:spMkLst>
        </pc:spChg>
        <pc:spChg chg="mod">
          <ac:chgData name="王 钰翔" userId="399a55de01de1f2f" providerId="LiveId" clId="{448CFE1F-1798-4BC5-BB45-B6AC0429C205}" dt="2019-05-25T13:29:00.813" v="2171" actId="947"/>
          <ac:spMkLst>
            <pc:docMk/>
            <pc:sldMk cId="3893914078" sldId="648"/>
            <ac:spMk id="55" creationId="{3B981CD3-2CE5-4286-84BB-E518E7C69B46}"/>
          </ac:spMkLst>
        </pc:spChg>
        <pc:spChg chg="mod">
          <ac:chgData name="王 钰翔" userId="399a55de01de1f2f" providerId="LiveId" clId="{448CFE1F-1798-4BC5-BB45-B6AC0429C205}" dt="2019-05-25T13:29:00.817" v="2175" actId="947"/>
          <ac:spMkLst>
            <pc:docMk/>
            <pc:sldMk cId="3893914078" sldId="648"/>
            <ac:spMk id="56" creationId="{4EEE4F57-8B62-4809-BCD1-6A65AA8FC2B4}"/>
          </ac:spMkLst>
        </pc:spChg>
        <pc:spChg chg="mod">
          <ac:chgData name="王 钰翔" userId="399a55de01de1f2f" providerId="LiveId" clId="{448CFE1F-1798-4BC5-BB45-B6AC0429C205}" dt="2019-05-25T13:29:00.822" v="2179" actId="947"/>
          <ac:spMkLst>
            <pc:docMk/>
            <pc:sldMk cId="3893914078" sldId="648"/>
            <ac:spMk id="57" creationId="{C373E4F1-52B8-48AE-BA57-AED201645346}"/>
          </ac:spMkLst>
        </pc:spChg>
        <pc:spChg chg="mod">
          <ac:chgData name="王 钰翔" userId="399a55de01de1f2f" providerId="LiveId" clId="{448CFE1F-1798-4BC5-BB45-B6AC0429C205}" dt="2019-05-25T13:29:00.826" v="2183" actId="947"/>
          <ac:spMkLst>
            <pc:docMk/>
            <pc:sldMk cId="3893914078" sldId="648"/>
            <ac:spMk id="58" creationId="{7074632F-A6E9-4684-8629-FDB21E71FBDE}"/>
          </ac:spMkLst>
        </pc:spChg>
        <pc:spChg chg="mod">
          <ac:chgData name="王 钰翔" userId="399a55de01de1f2f" providerId="LiveId" clId="{448CFE1F-1798-4BC5-BB45-B6AC0429C205}" dt="2019-05-25T13:29:00.830" v="2187" actId="947"/>
          <ac:spMkLst>
            <pc:docMk/>
            <pc:sldMk cId="3893914078" sldId="648"/>
            <ac:spMk id="59" creationId="{3AE5FF3B-11F2-4E50-859C-B0D76EA74D5E}"/>
          </ac:spMkLst>
        </pc:spChg>
        <pc:spChg chg="mod">
          <ac:chgData name="王 钰翔" userId="399a55de01de1f2f" providerId="LiveId" clId="{448CFE1F-1798-4BC5-BB45-B6AC0429C205}" dt="2019-05-25T13:29:00.834" v="2191" actId="947"/>
          <ac:spMkLst>
            <pc:docMk/>
            <pc:sldMk cId="3893914078" sldId="648"/>
            <ac:spMk id="60" creationId="{20150246-C396-4837-AB0F-A3A53ECE9DC1}"/>
          </ac:spMkLst>
        </pc:spChg>
        <pc:spChg chg="mod">
          <ac:chgData name="王 钰翔" userId="399a55de01de1f2f" providerId="LiveId" clId="{448CFE1F-1798-4BC5-BB45-B6AC0429C205}" dt="2019-05-25T13:29:00.839" v="2195" actId="947"/>
          <ac:spMkLst>
            <pc:docMk/>
            <pc:sldMk cId="3893914078" sldId="648"/>
            <ac:spMk id="61" creationId="{7F7DE853-0053-4AFF-A1E6-6025F8ADC873}"/>
          </ac:spMkLst>
        </pc:spChg>
        <pc:spChg chg="mod">
          <ac:chgData name="王 钰翔" userId="399a55de01de1f2f" providerId="LiveId" clId="{448CFE1F-1798-4BC5-BB45-B6AC0429C205}" dt="2019-05-25T13:29:00.843" v="2199" actId="947"/>
          <ac:spMkLst>
            <pc:docMk/>
            <pc:sldMk cId="3893914078" sldId="648"/>
            <ac:spMk id="62" creationId="{BAFDC9B8-35ED-4EBD-B342-10591FE912BB}"/>
          </ac:spMkLst>
        </pc:spChg>
        <pc:spChg chg="mod">
          <ac:chgData name="王 钰翔" userId="399a55de01de1f2f" providerId="LiveId" clId="{448CFE1F-1798-4BC5-BB45-B6AC0429C205}" dt="2019-05-25T13:29:00.697" v="2063" actId="947"/>
          <ac:spMkLst>
            <pc:docMk/>
            <pc:sldMk cId="3893914078" sldId="648"/>
            <ac:spMk id="63" creationId="{9B2E4542-884E-4798-8D56-BD93A37E7C2A}"/>
          </ac:spMkLst>
        </pc:spChg>
        <pc:spChg chg="mod">
          <ac:chgData name="王 钰翔" userId="399a55de01de1f2f" providerId="LiveId" clId="{448CFE1F-1798-4BC5-BB45-B6AC0429C205}" dt="2019-05-25T13:29:00.701" v="2067" actId="947"/>
          <ac:spMkLst>
            <pc:docMk/>
            <pc:sldMk cId="3893914078" sldId="648"/>
            <ac:spMk id="64" creationId="{DBC71290-B4B4-4954-9268-B24937352AAE}"/>
          </ac:spMkLst>
        </pc:spChg>
        <pc:spChg chg="mod">
          <ac:chgData name="王 钰翔" userId="399a55de01de1f2f" providerId="LiveId" clId="{448CFE1F-1798-4BC5-BB45-B6AC0429C205}" dt="2019-05-25T13:29:00.705" v="2071" actId="947"/>
          <ac:spMkLst>
            <pc:docMk/>
            <pc:sldMk cId="3893914078" sldId="648"/>
            <ac:spMk id="65" creationId="{0BCA249D-2F14-44A9-9D61-0C858FDB0018}"/>
          </ac:spMkLst>
        </pc:spChg>
        <pc:spChg chg="mod">
          <ac:chgData name="王 钰翔" userId="399a55de01de1f2f" providerId="LiveId" clId="{448CFE1F-1798-4BC5-BB45-B6AC0429C205}" dt="2019-05-25T13:29:00.710" v="2075" actId="947"/>
          <ac:spMkLst>
            <pc:docMk/>
            <pc:sldMk cId="3893914078" sldId="648"/>
            <ac:spMk id="66" creationId="{3609396F-CBD4-45F6-A30A-44E844735568}"/>
          </ac:spMkLst>
        </pc:spChg>
        <pc:spChg chg="mod">
          <ac:chgData name="王 钰翔" userId="399a55de01de1f2f" providerId="LiveId" clId="{448CFE1F-1798-4BC5-BB45-B6AC0429C205}" dt="2019-05-25T13:29:00.714" v="2079" actId="947"/>
          <ac:spMkLst>
            <pc:docMk/>
            <pc:sldMk cId="3893914078" sldId="648"/>
            <ac:spMk id="67" creationId="{1990FC48-EFE7-46BB-BA2A-0994DE84A18F}"/>
          </ac:spMkLst>
        </pc:spChg>
        <pc:spChg chg="mod">
          <ac:chgData name="王 钰翔" userId="399a55de01de1f2f" providerId="LiveId" clId="{448CFE1F-1798-4BC5-BB45-B6AC0429C205}" dt="2019-05-25T13:29:00.718" v="2083" actId="947"/>
          <ac:spMkLst>
            <pc:docMk/>
            <pc:sldMk cId="3893914078" sldId="648"/>
            <ac:spMk id="68" creationId="{E399D549-2995-4C91-9766-FC87D79F45DD}"/>
          </ac:spMkLst>
        </pc:spChg>
        <pc:spChg chg="mod">
          <ac:chgData name="王 钰翔" userId="399a55de01de1f2f" providerId="LiveId" clId="{448CFE1F-1798-4BC5-BB45-B6AC0429C205}" dt="2019-05-25T13:29:00.722" v="2087" actId="947"/>
          <ac:spMkLst>
            <pc:docMk/>
            <pc:sldMk cId="3893914078" sldId="648"/>
            <ac:spMk id="69" creationId="{C7E6DF3D-732B-4F18-8C8A-CF5551EE7DDC}"/>
          </ac:spMkLst>
        </pc:spChg>
        <pc:spChg chg="mod">
          <ac:chgData name="王 钰翔" userId="399a55de01de1f2f" providerId="LiveId" clId="{448CFE1F-1798-4BC5-BB45-B6AC0429C205}" dt="2019-05-25T13:29:00.726" v="2091" actId="947"/>
          <ac:spMkLst>
            <pc:docMk/>
            <pc:sldMk cId="3893914078" sldId="648"/>
            <ac:spMk id="70" creationId="{DD330645-D3BC-4BB1-9290-A6A4CC87B1C0}"/>
          </ac:spMkLst>
        </pc:spChg>
        <pc:spChg chg="mod">
          <ac:chgData name="王 钰翔" userId="399a55de01de1f2f" providerId="LiveId" clId="{448CFE1F-1798-4BC5-BB45-B6AC0429C205}" dt="2019-05-25T13:29:00.731" v="2095" actId="947"/>
          <ac:spMkLst>
            <pc:docMk/>
            <pc:sldMk cId="3893914078" sldId="648"/>
            <ac:spMk id="71" creationId="{968CCA45-DD3A-4A7D-BC48-A28C69DFC59A}"/>
          </ac:spMkLst>
        </pc:spChg>
        <pc:spChg chg="mod">
          <ac:chgData name="王 钰翔" userId="399a55de01de1f2f" providerId="LiveId" clId="{448CFE1F-1798-4BC5-BB45-B6AC0429C205}" dt="2019-05-25T13:29:00.735" v="2099" actId="947"/>
          <ac:spMkLst>
            <pc:docMk/>
            <pc:sldMk cId="3893914078" sldId="648"/>
            <ac:spMk id="72" creationId="{D2E86048-5AFE-4077-9EFC-F8B160041128}"/>
          </ac:spMkLst>
        </pc:spChg>
        <pc:spChg chg="mod">
          <ac:chgData name="王 钰翔" userId="399a55de01de1f2f" providerId="LiveId" clId="{448CFE1F-1798-4BC5-BB45-B6AC0429C205}" dt="2019-05-25T13:29:00.739" v="2103" actId="947"/>
          <ac:spMkLst>
            <pc:docMk/>
            <pc:sldMk cId="3893914078" sldId="648"/>
            <ac:spMk id="73" creationId="{2282FA05-67FD-4A1C-999B-388A821E4A0D}"/>
          </ac:spMkLst>
        </pc:spChg>
        <pc:spChg chg="mod">
          <ac:chgData name="王 钰翔" userId="399a55de01de1f2f" providerId="LiveId" clId="{448CFE1F-1798-4BC5-BB45-B6AC0429C205}" dt="2019-05-25T13:29:00.743" v="2107" actId="947"/>
          <ac:spMkLst>
            <pc:docMk/>
            <pc:sldMk cId="3893914078" sldId="648"/>
            <ac:spMk id="74" creationId="{9ECE6299-E675-4AC7-8F49-EA7822FE7B38}"/>
          </ac:spMkLst>
        </pc:spChg>
        <pc:spChg chg="mod">
          <ac:chgData name="王 钰翔" userId="399a55de01de1f2f" providerId="LiveId" clId="{448CFE1F-1798-4BC5-BB45-B6AC0429C205}" dt="2019-05-25T13:29:00.625" v="1999" actId="947"/>
          <ac:spMkLst>
            <pc:docMk/>
            <pc:sldMk cId="3893914078" sldId="648"/>
            <ac:spMk id="75" creationId="{44AD8719-A6C9-4AD4-8CDD-477C15899CBA}"/>
          </ac:spMkLst>
        </pc:spChg>
        <pc:spChg chg="mod">
          <ac:chgData name="王 钰翔" userId="399a55de01de1f2f" providerId="LiveId" clId="{448CFE1F-1798-4BC5-BB45-B6AC0429C205}" dt="2019-05-25T13:29:00.629" v="2003" actId="947"/>
          <ac:spMkLst>
            <pc:docMk/>
            <pc:sldMk cId="3893914078" sldId="648"/>
            <ac:spMk id="76" creationId="{9133BF2C-02B4-465C-809F-F9B5C016DD0D}"/>
          </ac:spMkLst>
        </pc:spChg>
        <pc:spChg chg="mod">
          <ac:chgData name="王 钰翔" userId="399a55de01de1f2f" providerId="LiveId" clId="{448CFE1F-1798-4BC5-BB45-B6AC0429C205}" dt="2019-05-25T13:29:00.634" v="2007" actId="947"/>
          <ac:spMkLst>
            <pc:docMk/>
            <pc:sldMk cId="3893914078" sldId="648"/>
            <ac:spMk id="77" creationId="{A0841CA1-65D3-4675-AA91-C11B58E1B613}"/>
          </ac:spMkLst>
        </pc:spChg>
        <pc:spChg chg="mod">
          <ac:chgData name="王 钰翔" userId="399a55de01de1f2f" providerId="LiveId" clId="{448CFE1F-1798-4BC5-BB45-B6AC0429C205}" dt="2019-05-25T13:29:00.638" v="2011" actId="947"/>
          <ac:spMkLst>
            <pc:docMk/>
            <pc:sldMk cId="3893914078" sldId="648"/>
            <ac:spMk id="78" creationId="{C91AACB3-D6FC-4402-B777-8149CE12181B}"/>
          </ac:spMkLst>
        </pc:spChg>
        <pc:spChg chg="mod">
          <ac:chgData name="王 钰翔" userId="399a55de01de1f2f" providerId="LiveId" clId="{448CFE1F-1798-4BC5-BB45-B6AC0429C205}" dt="2019-05-25T13:29:00.642" v="2015" actId="947"/>
          <ac:spMkLst>
            <pc:docMk/>
            <pc:sldMk cId="3893914078" sldId="648"/>
            <ac:spMk id="79" creationId="{3F398875-96C8-49E6-9A0F-8BB7DDA4E6BF}"/>
          </ac:spMkLst>
        </pc:spChg>
        <pc:spChg chg="mod">
          <ac:chgData name="王 钰翔" userId="399a55de01de1f2f" providerId="LiveId" clId="{448CFE1F-1798-4BC5-BB45-B6AC0429C205}" dt="2019-05-25T13:29:00.647" v="2019" actId="947"/>
          <ac:spMkLst>
            <pc:docMk/>
            <pc:sldMk cId="3893914078" sldId="648"/>
            <ac:spMk id="80" creationId="{59DAB49B-761C-419D-8554-02791996798F}"/>
          </ac:spMkLst>
        </pc:spChg>
        <pc:spChg chg="mod">
          <ac:chgData name="王 钰翔" userId="399a55de01de1f2f" providerId="LiveId" clId="{448CFE1F-1798-4BC5-BB45-B6AC0429C205}" dt="2019-05-25T13:29:00.651" v="2023" actId="947"/>
          <ac:spMkLst>
            <pc:docMk/>
            <pc:sldMk cId="3893914078" sldId="648"/>
            <ac:spMk id="81" creationId="{CC83CD3A-4F33-4130-92E1-15AF00D344A9}"/>
          </ac:spMkLst>
        </pc:spChg>
        <pc:spChg chg="mod">
          <ac:chgData name="王 钰翔" userId="399a55de01de1f2f" providerId="LiveId" clId="{448CFE1F-1798-4BC5-BB45-B6AC0429C205}" dt="2019-05-25T13:29:00.655" v="2027" actId="947"/>
          <ac:spMkLst>
            <pc:docMk/>
            <pc:sldMk cId="3893914078" sldId="648"/>
            <ac:spMk id="82" creationId="{30C906F2-7F46-46B1-99E6-2A8D5E77C584}"/>
          </ac:spMkLst>
        </pc:spChg>
        <pc:spChg chg="mod">
          <ac:chgData name="王 钰翔" userId="399a55de01de1f2f" providerId="LiveId" clId="{448CFE1F-1798-4BC5-BB45-B6AC0429C205}" dt="2019-05-25T13:29:00.662" v="2031" actId="947"/>
          <ac:spMkLst>
            <pc:docMk/>
            <pc:sldMk cId="3893914078" sldId="648"/>
            <ac:spMk id="83" creationId="{2A819B80-CD04-4550-AAC9-16BF82C47154}"/>
          </ac:spMkLst>
        </pc:spChg>
        <pc:spChg chg="mod">
          <ac:chgData name="王 钰翔" userId="399a55de01de1f2f" providerId="LiveId" clId="{448CFE1F-1798-4BC5-BB45-B6AC0429C205}" dt="2019-05-25T13:29:00.667" v="2035" actId="947"/>
          <ac:spMkLst>
            <pc:docMk/>
            <pc:sldMk cId="3893914078" sldId="648"/>
            <ac:spMk id="84" creationId="{6ED0280C-985B-485D-AB5F-3B680C891744}"/>
          </ac:spMkLst>
        </pc:spChg>
        <pc:spChg chg="mod">
          <ac:chgData name="王 钰翔" userId="399a55de01de1f2f" providerId="LiveId" clId="{448CFE1F-1798-4BC5-BB45-B6AC0429C205}" dt="2019-05-25T13:29:00.671" v="2039" actId="947"/>
          <ac:spMkLst>
            <pc:docMk/>
            <pc:sldMk cId="3893914078" sldId="648"/>
            <ac:spMk id="85" creationId="{7807AE7F-7241-41B3-848A-CB9FB7C68FCD}"/>
          </ac:spMkLst>
        </pc:spChg>
        <pc:spChg chg="mod">
          <ac:chgData name="王 钰翔" userId="399a55de01de1f2f" providerId="LiveId" clId="{448CFE1F-1798-4BC5-BB45-B6AC0429C205}" dt="2019-05-25T13:29:00.675" v="2043" actId="947"/>
          <ac:spMkLst>
            <pc:docMk/>
            <pc:sldMk cId="3893914078" sldId="648"/>
            <ac:spMk id="86" creationId="{7E09A341-28AD-4DBC-9DF6-E76B47627200}"/>
          </ac:spMkLst>
        </pc:spChg>
        <pc:spChg chg="mod">
          <ac:chgData name="王 钰翔" userId="399a55de01de1f2f" providerId="LiveId" clId="{448CFE1F-1798-4BC5-BB45-B6AC0429C205}" dt="2019-05-25T13:29:00.680" v="2047" actId="947"/>
          <ac:spMkLst>
            <pc:docMk/>
            <pc:sldMk cId="3893914078" sldId="648"/>
            <ac:spMk id="87" creationId="{E2CDB4AD-2696-4E4D-BFF8-B0270651E2C5}"/>
          </ac:spMkLst>
        </pc:spChg>
        <pc:spChg chg="mod">
          <ac:chgData name="王 钰翔" userId="399a55de01de1f2f" providerId="LiveId" clId="{448CFE1F-1798-4BC5-BB45-B6AC0429C205}" dt="2019-05-25T13:29:00.684" v="2051" actId="947"/>
          <ac:spMkLst>
            <pc:docMk/>
            <pc:sldMk cId="3893914078" sldId="648"/>
            <ac:spMk id="88" creationId="{CAE8FA9B-65A8-44B8-B218-221FBBD8CE2B}"/>
          </ac:spMkLst>
        </pc:spChg>
        <pc:spChg chg="mod">
          <ac:chgData name="王 钰翔" userId="399a55de01de1f2f" providerId="LiveId" clId="{448CFE1F-1798-4BC5-BB45-B6AC0429C205}" dt="2019-05-25T13:29:00.688" v="2055" actId="947"/>
          <ac:spMkLst>
            <pc:docMk/>
            <pc:sldMk cId="3893914078" sldId="648"/>
            <ac:spMk id="89" creationId="{172C18BF-8C3E-4F1C-A612-F3D2ED015B6C}"/>
          </ac:spMkLst>
        </pc:spChg>
        <pc:spChg chg="mod">
          <ac:chgData name="王 钰翔" userId="399a55de01de1f2f" providerId="LiveId" clId="{448CFE1F-1798-4BC5-BB45-B6AC0429C205}" dt="2019-05-25T13:29:00.692" v="2059" actId="947"/>
          <ac:spMkLst>
            <pc:docMk/>
            <pc:sldMk cId="3893914078" sldId="648"/>
            <ac:spMk id="90" creationId="{C6454724-840E-4F50-AAEE-D58DE613A0F5}"/>
          </ac:spMkLst>
        </pc:spChg>
      </pc:sldChg>
      <pc:sldChg chg="modSp">
        <pc:chgData name="王 钰翔" userId="399a55de01de1f2f" providerId="LiveId" clId="{448CFE1F-1798-4BC5-BB45-B6AC0429C205}" dt="2019-05-25T13:29:01.064" v="2303" actId="947"/>
        <pc:sldMkLst>
          <pc:docMk/>
          <pc:sldMk cId="745670810" sldId="653"/>
        </pc:sldMkLst>
        <pc:spChg chg="mod">
          <ac:chgData name="王 钰翔" userId="399a55de01de1f2f" providerId="LiveId" clId="{448CFE1F-1798-4BC5-BB45-B6AC0429C205}" dt="2019-05-25T13:29:00.894" v="2231" actId="947"/>
          <ac:spMkLst>
            <pc:docMk/>
            <pc:sldMk cId="745670810" sldId="653"/>
            <ac:spMk id="5" creationId="{F3303BD0-E0C2-4C2F-A365-69E1357535EB}"/>
          </ac:spMkLst>
        </pc:spChg>
        <pc:spChg chg="mod">
          <ac:chgData name="王 钰翔" userId="399a55de01de1f2f" providerId="LiveId" clId="{448CFE1F-1798-4BC5-BB45-B6AC0429C205}" dt="2019-05-25T13:29:00.898" v="2235" actId="947"/>
          <ac:spMkLst>
            <pc:docMk/>
            <pc:sldMk cId="745670810" sldId="653"/>
            <ac:spMk id="6" creationId="{790FD6C4-CEAA-48C4-BFD9-9F0CEAB0CA99}"/>
          </ac:spMkLst>
        </pc:spChg>
        <pc:spChg chg="mod">
          <ac:chgData name="王 钰翔" userId="399a55de01de1f2f" providerId="LiveId" clId="{448CFE1F-1798-4BC5-BB45-B6AC0429C205}" dt="2019-05-25T13:29:00.903" v="2239" actId="947"/>
          <ac:spMkLst>
            <pc:docMk/>
            <pc:sldMk cId="745670810" sldId="653"/>
            <ac:spMk id="7" creationId="{DE650AA4-66D3-482F-87DE-D499CC58F134}"/>
          </ac:spMkLst>
        </pc:spChg>
        <pc:spChg chg="mod">
          <ac:chgData name="王 钰翔" userId="399a55de01de1f2f" providerId="LiveId" clId="{448CFE1F-1798-4BC5-BB45-B6AC0429C205}" dt="2019-05-25T13:29:00.907" v="2243" actId="947"/>
          <ac:spMkLst>
            <pc:docMk/>
            <pc:sldMk cId="745670810" sldId="653"/>
            <ac:spMk id="8" creationId="{ADF8457D-87B3-4CA2-BA02-9B8B7CC97064}"/>
          </ac:spMkLst>
        </pc:spChg>
        <pc:spChg chg="mod">
          <ac:chgData name="王 钰翔" userId="399a55de01de1f2f" providerId="LiveId" clId="{448CFE1F-1798-4BC5-BB45-B6AC0429C205}" dt="2019-05-25T13:29:00.912" v="2247" actId="947"/>
          <ac:spMkLst>
            <pc:docMk/>
            <pc:sldMk cId="745670810" sldId="653"/>
            <ac:spMk id="9" creationId="{023CF151-F9D6-4C2F-951C-B0E8A075FC08}"/>
          </ac:spMkLst>
        </pc:spChg>
        <pc:spChg chg="mod">
          <ac:chgData name="王 钰翔" userId="399a55de01de1f2f" providerId="LiveId" clId="{448CFE1F-1798-4BC5-BB45-B6AC0429C205}" dt="2019-05-25T13:29:00.916" v="2251" actId="947"/>
          <ac:spMkLst>
            <pc:docMk/>
            <pc:sldMk cId="745670810" sldId="653"/>
            <ac:spMk id="10" creationId="{86553F42-58F5-4143-8740-0A26EBE050A9}"/>
          </ac:spMkLst>
        </pc:spChg>
        <pc:spChg chg="mod">
          <ac:chgData name="王 钰翔" userId="399a55de01de1f2f" providerId="LiveId" clId="{448CFE1F-1798-4BC5-BB45-B6AC0429C205}" dt="2019-05-25T13:29:01.045" v="2295" actId="947"/>
          <ac:spMkLst>
            <pc:docMk/>
            <pc:sldMk cId="745670810" sldId="653"/>
            <ac:spMk id="24" creationId="{726F5595-2AD5-492C-A71E-A9E77D2B40C3}"/>
          </ac:spMkLst>
        </pc:spChg>
        <pc:spChg chg="mod">
          <ac:chgData name="王 钰翔" userId="399a55de01de1f2f" providerId="LiveId" clId="{448CFE1F-1798-4BC5-BB45-B6AC0429C205}" dt="2019-05-25T13:29:01.059" v="2299" actId="947"/>
          <ac:spMkLst>
            <pc:docMk/>
            <pc:sldMk cId="745670810" sldId="653"/>
            <ac:spMk id="25" creationId="{4ED25CB3-8FFC-41C7-97FA-B721DFA6ADF7}"/>
          </ac:spMkLst>
        </pc:spChg>
        <pc:spChg chg="mod">
          <ac:chgData name="王 钰翔" userId="399a55de01de1f2f" providerId="LiveId" clId="{448CFE1F-1798-4BC5-BB45-B6AC0429C205}" dt="2019-05-25T13:29:01.011" v="2287" actId="947"/>
          <ac:spMkLst>
            <pc:docMk/>
            <pc:sldMk cId="745670810" sldId="653"/>
            <ac:spMk id="26" creationId="{00C07E41-8446-4507-84DB-F28CCEFE55FC}"/>
          </ac:spMkLst>
        </pc:spChg>
        <pc:spChg chg="mod">
          <ac:chgData name="王 钰翔" userId="399a55de01de1f2f" providerId="LiveId" clId="{448CFE1F-1798-4BC5-BB45-B6AC0429C205}" dt="2019-05-25T13:29:01.024" v="2291" actId="947"/>
          <ac:spMkLst>
            <pc:docMk/>
            <pc:sldMk cId="745670810" sldId="653"/>
            <ac:spMk id="27" creationId="{8A1C2B8D-7F3E-4133-BA0E-A55E896B6A4B}"/>
          </ac:spMkLst>
        </pc:spChg>
        <pc:spChg chg="mod">
          <ac:chgData name="王 钰翔" userId="399a55de01de1f2f" providerId="LiveId" clId="{448CFE1F-1798-4BC5-BB45-B6AC0429C205}" dt="2019-05-25T13:29:00.983" v="2279" actId="947"/>
          <ac:spMkLst>
            <pc:docMk/>
            <pc:sldMk cId="745670810" sldId="653"/>
            <ac:spMk id="28" creationId="{42961D2A-4203-4C11-A1B4-CA364B446957}"/>
          </ac:spMkLst>
        </pc:spChg>
        <pc:spChg chg="mod">
          <ac:chgData name="王 钰翔" userId="399a55de01de1f2f" providerId="LiveId" clId="{448CFE1F-1798-4BC5-BB45-B6AC0429C205}" dt="2019-05-25T13:29:00.995" v="2283" actId="947"/>
          <ac:spMkLst>
            <pc:docMk/>
            <pc:sldMk cId="745670810" sldId="653"/>
            <ac:spMk id="29" creationId="{FA0DCC77-764C-41E4-A9F4-37336A89742D}"/>
          </ac:spMkLst>
        </pc:spChg>
        <pc:spChg chg="mod">
          <ac:chgData name="王 钰翔" userId="399a55de01de1f2f" providerId="LiveId" clId="{448CFE1F-1798-4BC5-BB45-B6AC0429C205}" dt="2019-05-25T13:29:00.963" v="2271" actId="947"/>
          <ac:spMkLst>
            <pc:docMk/>
            <pc:sldMk cId="745670810" sldId="653"/>
            <ac:spMk id="30" creationId="{0BC64E66-F74A-4BAC-A208-597DD403CEC6}"/>
          </ac:spMkLst>
        </pc:spChg>
        <pc:spChg chg="mod">
          <ac:chgData name="王 钰翔" userId="399a55de01de1f2f" providerId="LiveId" clId="{448CFE1F-1798-4BC5-BB45-B6AC0429C205}" dt="2019-05-25T13:29:00.972" v="2275" actId="947"/>
          <ac:spMkLst>
            <pc:docMk/>
            <pc:sldMk cId="745670810" sldId="653"/>
            <ac:spMk id="31" creationId="{247FA443-AA89-4B0E-B82D-DDC5DFBAB8EE}"/>
          </ac:spMkLst>
        </pc:spChg>
        <pc:spChg chg="mod">
          <ac:chgData name="王 钰翔" userId="399a55de01de1f2f" providerId="LiveId" clId="{448CFE1F-1798-4BC5-BB45-B6AC0429C205}" dt="2019-05-25T13:29:00.945" v="2263" actId="947"/>
          <ac:spMkLst>
            <pc:docMk/>
            <pc:sldMk cId="745670810" sldId="653"/>
            <ac:spMk id="32" creationId="{306D09DB-D983-4A87-AD02-55834285065A}"/>
          </ac:spMkLst>
        </pc:spChg>
        <pc:spChg chg="mod">
          <ac:chgData name="王 钰翔" userId="399a55de01de1f2f" providerId="LiveId" clId="{448CFE1F-1798-4BC5-BB45-B6AC0429C205}" dt="2019-05-25T13:29:00.951" v="2267" actId="947"/>
          <ac:spMkLst>
            <pc:docMk/>
            <pc:sldMk cId="745670810" sldId="653"/>
            <ac:spMk id="33" creationId="{6F22C7A8-3ABB-4D72-9B5D-5281245319CE}"/>
          </ac:spMkLst>
        </pc:spChg>
        <pc:spChg chg="mod">
          <ac:chgData name="王 钰翔" userId="399a55de01de1f2f" providerId="LiveId" clId="{448CFE1F-1798-4BC5-BB45-B6AC0429C205}" dt="2019-05-25T13:29:00.926" v="2255" actId="947"/>
          <ac:spMkLst>
            <pc:docMk/>
            <pc:sldMk cId="745670810" sldId="653"/>
            <ac:spMk id="34" creationId="{D37343DB-1EFA-4A91-BCFD-80C31AD519E7}"/>
          </ac:spMkLst>
        </pc:spChg>
        <pc:spChg chg="mod">
          <ac:chgData name="王 钰翔" userId="399a55de01de1f2f" providerId="LiveId" clId="{448CFE1F-1798-4BC5-BB45-B6AC0429C205}" dt="2019-05-25T13:29:00.938" v="2259" actId="947"/>
          <ac:spMkLst>
            <pc:docMk/>
            <pc:sldMk cId="745670810" sldId="653"/>
            <ac:spMk id="35" creationId="{C7D2E6DD-2946-4E30-A79D-B8895A52FCCD}"/>
          </ac:spMkLst>
        </pc:spChg>
        <pc:spChg chg="mod">
          <ac:chgData name="王 钰翔" userId="399a55de01de1f2f" providerId="LiveId" clId="{448CFE1F-1798-4BC5-BB45-B6AC0429C205}" dt="2019-05-25T13:29:00.867" v="2207" actId="947"/>
          <ac:spMkLst>
            <pc:docMk/>
            <pc:sldMk cId="745670810" sldId="653"/>
            <ac:spMk id="36" creationId="{F502A7A5-B3E2-43C7-A6F2-FE1955BCA5D9}"/>
          </ac:spMkLst>
        </pc:spChg>
        <pc:spChg chg="mod">
          <ac:chgData name="王 钰翔" userId="399a55de01de1f2f" providerId="LiveId" clId="{448CFE1F-1798-4BC5-BB45-B6AC0429C205}" dt="2019-05-25T13:29:00.872" v="2211" actId="947"/>
          <ac:spMkLst>
            <pc:docMk/>
            <pc:sldMk cId="745670810" sldId="653"/>
            <ac:spMk id="37" creationId="{4BB2D640-91C2-41C4-9D64-C22B55FB363B}"/>
          </ac:spMkLst>
        </pc:spChg>
        <pc:spChg chg="mod">
          <ac:chgData name="王 钰翔" userId="399a55de01de1f2f" providerId="LiveId" clId="{448CFE1F-1798-4BC5-BB45-B6AC0429C205}" dt="2019-05-25T13:29:00.876" v="2215" actId="947"/>
          <ac:spMkLst>
            <pc:docMk/>
            <pc:sldMk cId="745670810" sldId="653"/>
            <ac:spMk id="38" creationId="{A00C2737-D9D9-4B78-826E-BD9940BB58C6}"/>
          </ac:spMkLst>
        </pc:spChg>
        <pc:spChg chg="mod">
          <ac:chgData name="王 钰翔" userId="399a55de01de1f2f" providerId="LiveId" clId="{448CFE1F-1798-4BC5-BB45-B6AC0429C205}" dt="2019-05-25T13:29:00.880" v="2219" actId="947"/>
          <ac:spMkLst>
            <pc:docMk/>
            <pc:sldMk cId="745670810" sldId="653"/>
            <ac:spMk id="39" creationId="{392AF9B9-518B-4EF1-A5C9-1A86B582FB9D}"/>
          </ac:spMkLst>
        </pc:spChg>
        <pc:spChg chg="mod">
          <ac:chgData name="王 钰翔" userId="399a55de01de1f2f" providerId="LiveId" clId="{448CFE1F-1798-4BC5-BB45-B6AC0429C205}" dt="2019-05-25T13:29:00.885" v="2223" actId="947"/>
          <ac:spMkLst>
            <pc:docMk/>
            <pc:sldMk cId="745670810" sldId="653"/>
            <ac:spMk id="40" creationId="{5254E0F8-9B3E-4C19-B6B2-3829D68C3F3C}"/>
          </ac:spMkLst>
        </pc:spChg>
        <pc:spChg chg="mod">
          <ac:chgData name="王 钰翔" userId="399a55de01de1f2f" providerId="LiveId" clId="{448CFE1F-1798-4BC5-BB45-B6AC0429C205}" dt="2019-05-25T13:29:00.889" v="2227" actId="947"/>
          <ac:spMkLst>
            <pc:docMk/>
            <pc:sldMk cId="745670810" sldId="653"/>
            <ac:spMk id="41" creationId="{0773A132-81CD-4909-A919-4157EA28BF54}"/>
          </ac:spMkLst>
        </pc:spChg>
        <pc:spChg chg="mod">
          <ac:chgData name="王 钰翔" userId="399a55de01de1f2f" providerId="LiveId" clId="{448CFE1F-1798-4BC5-BB45-B6AC0429C205}" dt="2019-05-25T13:29:00.863" v="2203" actId="947"/>
          <ac:spMkLst>
            <pc:docMk/>
            <pc:sldMk cId="745670810" sldId="653"/>
            <ac:spMk id="42" creationId="{E1EA56BC-F0AD-4A92-BF21-947C9F7A17AA}"/>
          </ac:spMkLst>
        </pc:spChg>
        <pc:spChg chg="mod">
          <ac:chgData name="王 钰翔" userId="399a55de01de1f2f" providerId="LiveId" clId="{448CFE1F-1798-4BC5-BB45-B6AC0429C205}" dt="2019-05-25T13:29:01.064" v="2303" actId="947"/>
          <ac:spMkLst>
            <pc:docMk/>
            <pc:sldMk cId="745670810" sldId="653"/>
            <ac:spMk id="456" creationId="{472792AF-9C08-435A-8D8B-727DE553C0A8}"/>
          </ac:spMkLst>
        </pc:spChg>
      </pc:sldChg>
      <pc:sldChg chg="addSp delSp modSp add">
        <pc:chgData name="王 钰翔" userId="399a55de01de1f2f" providerId="LiveId" clId="{448CFE1F-1798-4BC5-BB45-B6AC0429C205}" dt="2019-05-28T02:12:03.634" v="16757" actId="1076"/>
        <pc:sldMkLst>
          <pc:docMk/>
          <pc:sldMk cId="1259176420" sldId="657"/>
        </pc:sldMkLst>
        <pc:spChg chg="add del mod">
          <ac:chgData name="王 钰翔" userId="399a55de01de1f2f" providerId="LiveId" clId="{448CFE1F-1798-4BC5-BB45-B6AC0429C205}" dt="2019-05-28T02:11:28.119" v="16700" actId="478"/>
          <ac:spMkLst>
            <pc:docMk/>
            <pc:sldMk cId="1259176420" sldId="657"/>
            <ac:spMk id="2" creationId="{19EFB684-7F20-419A-9BD9-D9818D676510}"/>
          </ac:spMkLst>
        </pc:spChg>
        <pc:spChg chg="del">
          <ac:chgData name="王 钰翔" userId="399a55de01de1f2f" providerId="LiveId" clId="{448CFE1F-1798-4BC5-BB45-B6AC0429C205}" dt="2019-05-25T12:21:04.939" v="23"/>
          <ac:spMkLst>
            <pc:docMk/>
            <pc:sldMk cId="1259176420" sldId="657"/>
            <ac:spMk id="2" creationId="{2AF5CF04-660D-4DC2-A9C3-77D46A082444}"/>
          </ac:spMkLst>
        </pc:spChg>
        <pc:spChg chg="add mod">
          <ac:chgData name="王 钰翔" userId="399a55de01de1f2f" providerId="LiveId" clId="{448CFE1F-1798-4BC5-BB45-B6AC0429C205}" dt="2019-05-28T02:11:58.314" v="16756" actId="113"/>
          <ac:spMkLst>
            <pc:docMk/>
            <pc:sldMk cId="1259176420" sldId="657"/>
            <ac:spMk id="4" creationId="{26A4E19A-DE41-48C0-8C1E-EDAA5DD30180}"/>
          </ac:spMkLst>
        </pc:spChg>
        <pc:spChg chg="add del mod">
          <ac:chgData name="王 钰翔" userId="399a55de01de1f2f" providerId="LiveId" clId="{448CFE1F-1798-4BC5-BB45-B6AC0429C205}" dt="2019-05-25T12:22:11.457" v="220" actId="478"/>
          <ac:spMkLst>
            <pc:docMk/>
            <pc:sldMk cId="1259176420" sldId="657"/>
            <ac:spMk id="4" creationId="{2F99D363-FE1C-4831-B94B-91E44E3D6BC2}"/>
          </ac:spMkLst>
        </pc:spChg>
        <pc:spChg chg="add del">
          <ac:chgData name="王 钰翔" userId="399a55de01de1f2f" providerId="LiveId" clId="{448CFE1F-1798-4BC5-BB45-B6AC0429C205}" dt="2019-05-25T12:23:16.806" v="266" actId="478"/>
          <ac:spMkLst>
            <pc:docMk/>
            <pc:sldMk cId="1259176420" sldId="657"/>
            <ac:spMk id="5" creationId="{048E17B7-A304-4899-AD28-4811AE2CB4E3}"/>
          </ac:spMkLst>
        </pc:spChg>
        <pc:spChg chg="add mod">
          <ac:chgData name="王 钰翔" userId="399a55de01de1f2f" providerId="LiveId" clId="{448CFE1F-1798-4BC5-BB45-B6AC0429C205}" dt="2019-05-25T13:29:01.094" v="2320" actId="947"/>
          <ac:spMkLst>
            <pc:docMk/>
            <pc:sldMk cId="1259176420" sldId="657"/>
            <ac:spMk id="6" creationId="{057649D1-73DC-4182-A069-96A4C84D6520}"/>
          </ac:spMkLst>
        </pc:spChg>
        <pc:spChg chg="add mod">
          <ac:chgData name="王 钰翔" userId="399a55de01de1f2f" providerId="LiveId" clId="{448CFE1F-1798-4BC5-BB45-B6AC0429C205}" dt="2019-05-25T13:29:01.103" v="2324" actId="947"/>
          <ac:spMkLst>
            <pc:docMk/>
            <pc:sldMk cId="1259176420" sldId="657"/>
            <ac:spMk id="7" creationId="{75FEEF90-1B96-4BBC-99DC-2D8E9BAB6576}"/>
          </ac:spMkLst>
        </pc:spChg>
        <pc:spChg chg="add del">
          <ac:chgData name="王 钰翔" userId="399a55de01de1f2f" providerId="LiveId" clId="{448CFE1F-1798-4BC5-BB45-B6AC0429C205}" dt="2019-05-25T12:29:12.308" v="279" actId="478"/>
          <ac:spMkLst>
            <pc:docMk/>
            <pc:sldMk cId="1259176420" sldId="657"/>
            <ac:spMk id="8" creationId="{C634A254-4407-4A93-AD10-0F6020CDEBC0}"/>
          </ac:spMkLst>
        </pc:spChg>
        <pc:spChg chg="add mod">
          <ac:chgData name="王 钰翔" userId="399a55de01de1f2f" providerId="LiveId" clId="{448CFE1F-1798-4BC5-BB45-B6AC0429C205}" dt="2019-05-25T13:29:01.108" v="2328" actId="947"/>
          <ac:spMkLst>
            <pc:docMk/>
            <pc:sldMk cId="1259176420" sldId="657"/>
            <ac:spMk id="9" creationId="{F9EEB514-6C68-420E-98C6-93A60B02731E}"/>
          </ac:spMkLst>
        </pc:spChg>
        <pc:spChg chg="add del mod">
          <ac:chgData name="王 钰翔" userId="399a55de01de1f2f" providerId="LiveId" clId="{448CFE1F-1798-4BC5-BB45-B6AC0429C205}" dt="2019-05-25T13:15:25.948" v="1200" actId="478"/>
          <ac:spMkLst>
            <pc:docMk/>
            <pc:sldMk cId="1259176420" sldId="657"/>
            <ac:spMk id="10" creationId="{5C22A766-F389-4F35-8697-5FDB7D5D5C6B}"/>
          </ac:spMkLst>
        </pc:spChg>
        <pc:spChg chg="add del">
          <ac:chgData name="王 钰翔" userId="399a55de01de1f2f" providerId="LiveId" clId="{448CFE1F-1798-4BC5-BB45-B6AC0429C205}" dt="2019-05-25T12:29:38.407" v="284" actId="478"/>
          <ac:spMkLst>
            <pc:docMk/>
            <pc:sldMk cId="1259176420" sldId="657"/>
            <ac:spMk id="11" creationId="{8AEAFEA6-7577-4F8E-B1C4-C11A4E38B6D5}"/>
          </ac:spMkLst>
        </pc:spChg>
        <pc:spChg chg="add mod">
          <ac:chgData name="王 钰翔" userId="399a55de01de1f2f" providerId="LiveId" clId="{448CFE1F-1798-4BC5-BB45-B6AC0429C205}" dt="2019-05-25T13:29:01.113" v="2332" actId="947"/>
          <ac:spMkLst>
            <pc:docMk/>
            <pc:sldMk cId="1259176420" sldId="657"/>
            <ac:spMk id="12" creationId="{3B3888B6-5D7F-473A-9872-2FE889189AC3}"/>
          </ac:spMkLst>
        </pc:spChg>
        <pc:spChg chg="add mod">
          <ac:chgData name="王 钰翔" userId="399a55de01de1f2f" providerId="LiveId" clId="{448CFE1F-1798-4BC5-BB45-B6AC0429C205}" dt="2019-05-25T13:29:01.122" v="2336" actId="947"/>
          <ac:spMkLst>
            <pc:docMk/>
            <pc:sldMk cId="1259176420" sldId="657"/>
            <ac:spMk id="13" creationId="{C1919F47-6A54-4151-8DF9-77B7B6C75D76}"/>
          </ac:spMkLst>
        </pc:spChg>
        <pc:spChg chg="add del mod">
          <ac:chgData name="王 钰翔" userId="399a55de01de1f2f" providerId="LiveId" clId="{448CFE1F-1798-4BC5-BB45-B6AC0429C205}" dt="2019-05-25T12:30:00.475" v="289" actId="478"/>
          <ac:spMkLst>
            <pc:docMk/>
            <pc:sldMk cId="1259176420" sldId="657"/>
            <ac:spMk id="14" creationId="{570B29F4-5886-4299-82B7-457C8BA39119}"/>
          </ac:spMkLst>
        </pc:spChg>
        <pc:spChg chg="add mod">
          <ac:chgData name="王 钰翔" userId="399a55de01de1f2f" providerId="LiveId" clId="{448CFE1F-1798-4BC5-BB45-B6AC0429C205}" dt="2019-05-25T13:29:01.133" v="2340" actId="947"/>
          <ac:spMkLst>
            <pc:docMk/>
            <pc:sldMk cId="1259176420" sldId="657"/>
            <ac:spMk id="15" creationId="{5DD7BD08-9C45-477A-B6F7-A91573442B43}"/>
          </ac:spMkLst>
        </pc:spChg>
        <pc:spChg chg="add del mod">
          <ac:chgData name="王 钰翔" userId="399a55de01de1f2f" providerId="LiveId" clId="{448CFE1F-1798-4BC5-BB45-B6AC0429C205}" dt="2019-05-25T13:18:36.496" v="1433" actId="478"/>
          <ac:spMkLst>
            <pc:docMk/>
            <pc:sldMk cId="1259176420" sldId="657"/>
            <ac:spMk id="16" creationId="{B28937A8-8BE4-44FF-945D-0B96A7464B23}"/>
          </ac:spMkLst>
        </pc:spChg>
        <pc:spChg chg="add mod">
          <ac:chgData name="王 钰翔" userId="399a55de01de1f2f" providerId="LiveId" clId="{448CFE1F-1798-4BC5-BB45-B6AC0429C205}" dt="2019-05-25T13:29:01.080" v="2316" actId="947"/>
          <ac:spMkLst>
            <pc:docMk/>
            <pc:sldMk cId="1259176420" sldId="657"/>
            <ac:spMk id="20" creationId="{0830BA77-5AD6-4EE4-B595-EE96C732BE61}"/>
          </ac:spMkLst>
        </pc:spChg>
        <pc:spChg chg="add del">
          <ac:chgData name="王 钰翔" userId="399a55de01de1f2f" providerId="LiveId" clId="{448CFE1F-1798-4BC5-BB45-B6AC0429C205}" dt="2019-05-25T12:22:59.056" v="265" actId="478"/>
          <ac:spMkLst>
            <pc:docMk/>
            <pc:sldMk cId="1259176420" sldId="657"/>
            <ac:spMk id="21" creationId="{0BABEC01-4EC5-461C-9E4C-18244435524B}"/>
          </ac:spMkLst>
        </pc:spChg>
        <pc:spChg chg="add mod">
          <ac:chgData name="王 钰翔" userId="399a55de01de1f2f" providerId="LiveId" clId="{448CFE1F-1798-4BC5-BB45-B6AC0429C205}" dt="2019-05-25T13:29:01.139" v="2345" actId="947"/>
          <ac:spMkLst>
            <pc:docMk/>
            <pc:sldMk cId="1259176420" sldId="657"/>
            <ac:spMk id="30" creationId="{06AE11BF-1C32-4851-AD86-40982A272376}"/>
          </ac:spMkLst>
        </pc:spChg>
        <pc:spChg chg="add mod">
          <ac:chgData name="王 钰翔" userId="399a55de01de1f2f" providerId="LiveId" clId="{448CFE1F-1798-4BC5-BB45-B6AC0429C205}" dt="2019-05-25T13:29:01.144" v="2350" actId="947"/>
          <ac:spMkLst>
            <pc:docMk/>
            <pc:sldMk cId="1259176420" sldId="657"/>
            <ac:spMk id="31" creationId="{2EF5FBB1-5C6A-4813-8F8C-5772CD77AFC4}"/>
          </ac:spMkLst>
        </pc:spChg>
        <pc:spChg chg="mod">
          <ac:chgData name="王 钰翔" userId="399a55de01de1f2f" providerId="LiveId" clId="{448CFE1F-1798-4BC5-BB45-B6AC0429C205}" dt="2019-05-25T12:43:39.268" v="361" actId="207"/>
          <ac:spMkLst>
            <pc:docMk/>
            <pc:sldMk cId="1259176420" sldId="657"/>
            <ac:spMk id="34" creationId="{85CB8798-CE89-488C-83EC-635638628DDF}"/>
          </ac:spMkLst>
        </pc:spChg>
        <pc:spChg chg="add del mod ord">
          <ac:chgData name="王 钰翔" userId="399a55de01de1f2f" providerId="LiveId" clId="{448CFE1F-1798-4BC5-BB45-B6AC0429C205}" dt="2019-05-25T13:29:01.075" v="2312" actId="947"/>
          <ac:spMkLst>
            <pc:docMk/>
            <pc:sldMk cId="1259176420" sldId="657"/>
            <ac:spMk id="47" creationId="{0D608C68-CD42-4043-A792-B773B6E13371}"/>
          </ac:spMkLst>
        </pc:spChg>
        <pc:spChg chg="add mod">
          <ac:chgData name="王 钰翔" userId="399a55de01de1f2f" providerId="LiveId" clId="{448CFE1F-1798-4BC5-BB45-B6AC0429C205}" dt="2019-05-25T13:29:01.070" v="2307" actId="947"/>
          <ac:spMkLst>
            <pc:docMk/>
            <pc:sldMk cId="1259176420" sldId="657"/>
            <ac:spMk id="49" creationId="{EF53DDA2-2826-4FB8-94B7-2EBF501CCA8E}"/>
          </ac:spMkLst>
        </pc:spChg>
        <pc:spChg chg="add mod ord">
          <ac:chgData name="王 钰翔" userId="399a55de01de1f2f" providerId="LiveId" clId="{448CFE1F-1798-4BC5-BB45-B6AC0429C205}" dt="2019-05-25T12:53:03.743" v="513"/>
          <ac:spMkLst>
            <pc:docMk/>
            <pc:sldMk cId="1259176420" sldId="657"/>
            <ac:spMk id="50" creationId="{0D608C68-CD42-4043-A792-B773B6E13371}"/>
          </ac:spMkLst>
        </pc:spChg>
        <pc:spChg chg="add del mod">
          <ac:chgData name="王 钰翔" userId="399a55de01de1f2f" providerId="LiveId" clId="{448CFE1F-1798-4BC5-BB45-B6AC0429C205}" dt="2019-05-25T12:53:33.449" v="531" actId="478"/>
          <ac:spMkLst>
            <pc:docMk/>
            <pc:sldMk cId="1259176420" sldId="657"/>
            <ac:spMk id="51" creationId="{8D15C0B3-E945-4FAE-9B0D-2C64F5BCE30D}"/>
          </ac:spMkLst>
        </pc:spChg>
        <pc:spChg chg="add del mod">
          <ac:chgData name="王 钰翔" userId="399a55de01de1f2f" providerId="LiveId" clId="{448CFE1F-1798-4BC5-BB45-B6AC0429C205}" dt="2019-05-25T12:56:04.402" v="979" actId="478"/>
          <ac:spMkLst>
            <pc:docMk/>
            <pc:sldMk cId="1259176420" sldId="657"/>
            <ac:spMk id="54" creationId="{CDE83DD1-7BBE-4E6C-9A2C-A9F27C673ACE}"/>
          </ac:spMkLst>
        </pc:spChg>
        <pc:spChg chg="add mod">
          <ac:chgData name="王 钰翔" userId="399a55de01de1f2f" providerId="LiveId" clId="{448CFE1F-1798-4BC5-BB45-B6AC0429C205}" dt="2019-05-28T02:07:51.925" v="16680" actId="1076"/>
          <ac:spMkLst>
            <pc:docMk/>
            <pc:sldMk cId="1259176420" sldId="657"/>
            <ac:spMk id="63" creationId="{DCAD34F7-5797-41AB-8B12-0AE13A43DB5F}"/>
          </ac:spMkLst>
        </pc:spChg>
        <pc:spChg chg="add mod">
          <ac:chgData name="王 钰翔" userId="399a55de01de1f2f" providerId="LiveId" clId="{448CFE1F-1798-4BC5-BB45-B6AC0429C205}" dt="2019-05-28T02:07:51.925" v="16680" actId="1076"/>
          <ac:spMkLst>
            <pc:docMk/>
            <pc:sldMk cId="1259176420" sldId="657"/>
            <ac:spMk id="68" creationId="{71603FF2-80E9-4360-AD77-77CB0FB6F902}"/>
          </ac:spMkLst>
        </pc:spChg>
        <pc:spChg chg="add mod">
          <ac:chgData name="王 钰翔" userId="399a55de01de1f2f" providerId="LiveId" clId="{448CFE1F-1798-4BC5-BB45-B6AC0429C205}" dt="2019-05-28T02:07:51.925" v="16680" actId="1076"/>
          <ac:spMkLst>
            <pc:docMk/>
            <pc:sldMk cId="1259176420" sldId="657"/>
            <ac:spMk id="69" creationId="{0E47947E-BB60-4501-B966-52B0B065A305}"/>
          </ac:spMkLst>
        </pc:spChg>
        <pc:spChg chg="add mod">
          <ac:chgData name="王 钰翔" userId="399a55de01de1f2f" providerId="LiveId" clId="{448CFE1F-1798-4BC5-BB45-B6AC0429C205}" dt="2019-05-28T02:12:03.634" v="16757" actId="1076"/>
          <ac:spMkLst>
            <pc:docMk/>
            <pc:sldMk cId="1259176420" sldId="657"/>
            <ac:spMk id="1025" creationId="{E6C104C3-4EAC-41B0-ABF1-13586615F0E5}"/>
          </ac:spMkLst>
        </pc:spChg>
        <pc:grpChg chg="add mod">
          <ac:chgData name="王 钰翔" userId="399a55de01de1f2f" providerId="LiveId" clId="{448CFE1F-1798-4BC5-BB45-B6AC0429C205}" dt="2019-05-28T02:07:51.925" v="16680" actId="1076"/>
          <ac:grpSpMkLst>
            <pc:docMk/>
            <pc:sldMk cId="1259176420" sldId="657"/>
            <ac:grpSpMk id="3" creationId="{8F568FC4-8175-424B-BA12-60668FEA90C5}"/>
          </ac:grpSpMkLst>
        </pc:grpChg>
        <pc:grpChg chg="add mod">
          <ac:chgData name="王 钰翔" userId="399a55de01de1f2f" providerId="LiveId" clId="{448CFE1F-1798-4BC5-BB45-B6AC0429C205}" dt="2019-05-28T02:07:51.925" v="16680" actId="1076"/>
          <ac:grpSpMkLst>
            <pc:docMk/>
            <pc:sldMk cId="1259176420" sldId="657"/>
            <ac:grpSpMk id="29" creationId="{901C19B5-F25D-4862-9642-3822D93C4B79}"/>
          </ac:grpSpMkLst>
        </pc:grpChg>
        <pc:grpChg chg="add del mod">
          <ac:chgData name="王 钰翔" userId="399a55de01de1f2f" providerId="LiveId" clId="{448CFE1F-1798-4BC5-BB45-B6AC0429C205}" dt="2019-05-25T12:49:23.333" v="467" actId="478"/>
          <ac:grpSpMkLst>
            <pc:docMk/>
            <pc:sldMk cId="1259176420" sldId="657"/>
            <ac:grpSpMk id="33" creationId="{0217A3F3-4C59-4F03-9735-3064902D3D23}"/>
          </ac:grpSpMkLst>
        </pc:grpChg>
        <pc:grpChg chg="add mod ord">
          <ac:chgData name="王 钰翔" userId="399a55de01de1f2f" providerId="LiveId" clId="{448CFE1F-1798-4BC5-BB45-B6AC0429C205}" dt="2019-05-28T02:07:51.925" v="16680" actId="1076"/>
          <ac:grpSpMkLst>
            <pc:docMk/>
            <pc:sldMk cId="1259176420" sldId="657"/>
            <ac:grpSpMk id="52" creationId="{3D58D182-B961-4C33-8AA3-6D662FABE185}"/>
          </ac:grpSpMkLst>
        </pc:grpChg>
        <pc:picChg chg="add mod">
          <ac:chgData name="王 钰翔" userId="399a55de01de1f2f" providerId="LiveId" clId="{448CFE1F-1798-4BC5-BB45-B6AC0429C205}" dt="2019-05-28T02:07:51.925" v="16680" actId="1076"/>
          <ac:picMkLst>
            <pc:docMk/>
            <pc:sldMk cId="1259176420" sldId="657"/>
            <ac:picMk id="23" creationId="{95A5F0AF-CBA7-4DB4-B0B2-2CB67C10E5FD}"/>
          </ac:picMkLst>
        </pc:picChg>
        <pc:picChg chg="add mod">
          <ac:chgData name="王 钰翔" userId="399a55de01de1f2f" providerId="LiveId" clId="{448CFE1F-1798-4BC5-BB45-B6AC0429C205}" dt="2019-05-28T02:07:51.925" v="16680" actId="1076"/>
          <ac:picMkLst>
            <pc:docMk/>
            <pc:sldMk cId="1259176420" sldId="657"/>
            <ac:picMk id="24" creationId="{D9A669DF-D308-4440-A689-F63BA7E78DF9}"/>
          </ac:picMkLst>
        </pc:picChg>
        <pc:picChg chg="add mod">
          <ac:chgData name="王 钰翔" userId="399a55de01de1f2f" providerId="LiveId" clId="{448CFE1F-1798-4BC5-BB45-B6AC0429C205}" dt="2019-05-28T02:07:51.925" v="16680" actId="1076"/>
          <ac:picMkLst>
            <pc:docMk/>
            <pc:sldMk cId="1259176420" sldId="657"/>
            <ac:picMk id="25" creationId="{3A2C82AD-5770-481C-B7C3-04EFD06A72D6}"/>
          </ac:picMkLst>
        </pc:picChg>
        <pc:picChg chg="add mod">
          <ac:chgData name="王 钰翔" userId="399a55de01de1f2f" providerId="LiveId" clId="{448CFE1F-1798-4BC5-BB45-B6AC0429C205}" dt="2019-05-28T02:07:51.925" v="16680" actId="1076"/>
          <ac:picMkLst>
            <pc:docMk/>
            <pc:sldMk cId="1259176420" sldId="657"/>
            <ac:picMk id="26" creationId="{A0EE89C4-43CA-4798-ADA8-13C03EB746B3}"/>
          </ac:picMkLst>
        </pc:picChg>
        <pc:picChg chg="add del mod">
          <ac:chgData name="王 钰翔" userId="399a55de01de1f2f" providerId="LiveId" clId="{448CFE1F-1798-4BC5-BB45-B6AC0429C205}" dt="2019-05-25T12:51:42.050" v="491" actId="478"/>
          <ac:picMkLst>
            <pc:docMk/>
            <pc:sldMk cId="1259176420" sldId="657"/>
            <ac:picMk id="28" creationId="{1AD6FA13-878E-4B6D-AC5D-FC19E7CCC2C9}"/>
          </ac:picMkLst>
        </pc:picChg>
        <pc:picChg chg="add del mod">
          <ac:chgData name="王 钰翔" userId="399a55de01de1f2f" providerId="LiveId" clId="{448CFE1F-1798-4BC5-BB45-B6AC0429C205}" dt="2019-05-25T12:49:09.560" v="465" actId="478"/>
          <ac:picMkLst>
            <pc:docMk/>
            <pc:sldMk cId="1259176420" sldId="657"/>
            <ac:picMk id="36" creationId="{966A984B-206D-4755-A0A5-75698D8DBD5A}"/>
          </ac:picMkLst>
        </pc:picChg>
        <pc:picChg chg="add mod">
          <ac:chgData name="王 钰翔" userId="399a55de01de1f2f" providerId="LiveId" clId="{448CFE1F-1798-4BC5-BB45-B6AC0429C205}" dt="2019-05-28T02:07:51.925" v="16680" actId="1076"/>
          <ac:picMkLst>
            <pc:docMk/>
            <pc:sldMk cId="1259176420" sldId="657"/>
            <ac:picMk id="43" creationId="{9231FE5A-5ABA-408C-8CE2-FD1360132531}"/>
          </ac:picMkLst>
        </pc:picChg>
        <pc:picChg chg="add del mod">
          <ac:chgData name="王 钰翔" userId="399a55de01de1f2f" providerId="LiveId" clId="{448CFE1F-1798-4BC5-BB45-B6AC0429C205}" dt="2019-05-25T12:50:50.344" v="479" actId="478"/>
          <ac:picMkLst>
            <pc:docMk/>
            <pc:sldMk cId="1259176420" sldId="657"/>
            <ac:picMk id="45" creationId="{FEF1EAB3-34AE-4673-AAC6-C23EE6AC882F}"/>
          </ac:picMkLst>
        </pc:picChg>
        <pc:picChg chg="add mod">
          <ac:chgData name="王 钰翔" userId="399a55de01de1f2f" providerId="LiveId" clId="{448CFE1F-1798-4BC5-BB45-B6AC0429C205}" dt="2019-05-28T02:07:51.925" v="16680" actId="1076"/>
          <ac:picMkLst>
            <pc:docMk/>
            <pc:sldMk cId="1259176420" sldId="657"/>
            <ac:picMk id="48" creationId="{D176852F-E68B-455B-9F6A-F9D7C55AD1F3}"/>
          </ac:picMkLst>
        </pc:picChg>
        <pc:picChg chg="add mod">
          <ac:chgData name="王 钰翔" userId="399a55de01de1f2f" providerId="LiveId" clId="{448CFE1F-1798-4BC5-BB45-B6AC0429C205}" dt="2019-05-28T02:07:51.925" v="16680" actId="1076"/>
          <ac:picMkLst>
            <pc:docMk/>
            <pc:sldMk cId="1259176420" sldId="657"/>
            <ac:picMk id="55" creationId="{6BF3A69B-EE44-4CB3-AF6C-E478BB655E87}"/>
          </ac:picMkLst>
        </pc:picChg>
        <pc:picChg chg="add mod">
          <ac:chgData name="王 钰翔" userId="399a55de01de1f2f" providerId="LiveId" clId="{448CFE1F-1798-4BC5-BB45-B6AC0429C205}" dt="2019-05-28T02:07:51.925" v="16680" actId="1076"/>
          <ac:picMkLst>
            <pc:docMk/>
            <pc:sldMk cId="1259176420" sldId="657"/>
            <ac:picMk id="57" creationId="{0801C9BA-1DA7-4F47-8E93-A72F447136FC}"/>
          </ac:picMkLst>
        </pc:picChg>
        <pc:picChg chg="add mod">
          <ac:chgData name="王 钰翔" userId="399a55de01de1f2f" providerId="LiveId" clId="{448CFE1F-1798-4BC5-BB45-B6AC0429C205}" dt="2019-05-28T02:07:51.925" v="16680" actId="1076"/>
          <ac:picMkLst>
            <pc:docMk/>
            <pc:sldMk cId="1259176420" sldId="657"/>
            <ac:picMk id="59" creationId="{86678B6A-174A-476C-A957-B157DF4042D6}"/>
          </ac:picMkLst>
        </pc:picChg>
        <pc:picChg chg="add mod">
          <ac:chgData name="王 钰翔" userId="399a55de01de1f2f" providerId="LiveId" clId="{448CFE1F-1798-4BC5-BB45-B6AC0429C205}" dt="2019-05-28T02:07:51.925" v="16680" actId="1076"/>
          <ac:picMkLst>
            <pc:docMk/>
            <pc:sldMk cId="1259176420" sldId="657"/>
            <ac:picMk id="61" creationId="{C1D5B0C6-2E4C-4354-9567-249FE46D32D4}"/>
          </ac:picMkLst>
        </pc:picChg>
        <pc:picChg chg="add mod">
          <ac:chgData name="王 钰翔" userId="399a55de01de1f2f" providerId="LiveId" clId="{448CFE1F-1798-4BC5-BB45-B6AC0429C205}" dt="2019-05-25T13:13:34.324" v="1055" actId="571"/>
          <ac:picMkLst>
            <pc:docMk/>
            <pc:sldMk cId="1259176420" sldId="657"/>
            <ac:picMk id="66" creationId="{E8E0A02E-3231-4078-9416-A663E74AA8FE}"/>
          </ac:picMkLst>
        </pc:picChg>
        <pc:picChg chg="add mod">
          <ac:chgData name="王 钰翔" userId="399a55de01de1f2f" providerId="LiveId" clId="{448CFE1F-1798-4BC5-BB45-B6AC0429C205}" dt="2019-05-25T13:13:38.861" v="1057" actId="571"/>
          <ac:picMkLst>
            <pc:docMk/>
            <pc:sldMk cId="1259176420" sldId="657"/>
            <ac:picMk id="67" creationId="{8A679ADC-964C-414C-8C25-3C0E05E13BB9}"/>
          </ac:picMkLst>
        </pc:picChg>
        <pc:picChg chg="add mod">
          <ac:chgData name="王 钰翔" userId="399a55de01de1f2f" providerId="LiveId" clId="{448CFE1F-1798-4BC5-BB45-B6AC0429C205}" dt="2019-05-28T02:07:51.925" v="16680" actId="1076"/>
          <ac:picMkLst>
            <pc:docMk/>
            <pc:sldMk cId="1259176420" sldId="657"/>
            <ac:picMk id="1024" creationId="{C9CAD00D-293D-4298-99C2-E89A9BEE183B}"/>
          </ac:picMkLst>
        </pc:picChg>
        <pc:picChg chg="add del mod">
          <ac:chgData name="王 钰翔" userId="399a55de01de1f2f" providerId="LiveId" clId="{448CFE1F-1798-4BC5-BB45-B6AC0429C205}" dt="2019-05-25T12:34:39.444" v="297" actId="478"/>
          <ac:picMkLst>
            <pc:docMk/>
            <pc:sldMk cId="1259176420" sldId="657"/>
            <ac:picMk id="1026" creationId="{035CCB00-1CEF-48BD-B737-167CC83B9A10}"/>
          </ac:picMkLst>
        </pc:picChg>
        <pc:cxnChg chg="add mod">
          <ac:chgData name="王 钰翔" userId="399a55de01de1f2f" providerId="LiveId" clId="{448CFE1F-1798-4BC5-BB45-B6AC0429C205}" dt="2019-05-25T12:48:44.714" v="461" actId="692"/>
          <ac:cxnSpMkLst>
            <pc:docMk/>
            <pc:sldMk cId="1259176420" sldId="657"/>
            <ac:cxnSpMk id="17" creationId="{EEC46745-521A-440A-AABA-5F2746D3551E}"/>
          </ac:cxnSpMkLst>
        </pc:cxnChg>
        <pc:cxnChg chg="add mod">
          <ac:chgData name="王 钰翔" userId="399a55de01de1f2f" providerId="LiveId" clId="{448CFE1F-1798-4BC5-BB45-B6AC0429C205}" dt="2019-05-25T12:48:44.714" v="461" actId="692"/>
          <ac:cxnSpMkLst>
            <pc:docMk/>
            <pc:sldMk cId="1259176420" sldId="657"/>
            <ac:cxnSpMk id="18" creationId="{3CE85D44-B9DB-480E-9637-0683EF1E4E89}"/>
          </ac:cxnSpMkLst>
        </pc:cxnChg>
        <pc:cxnChg chg="add mod">
          <ac:chgData name="王 钰翔" userId="399a55de01de1f2f" providerId="LiveId" clId="{448CFE1F-1798-4BC5-BB45-B6AC0429C205}" dt="2019-05-25T12:48:44.714" v="461" actId="692"/>
          <ac:cxnSpMkLst>
            <pc:docMk/>
            <pc:sldMk cId="1259176420" sldId="657"/>
            <ac:cxnSpMk id="19" creationId="{F876966C-C8D6-4D6B-8101-026210FD183F}"/>
          </ac:cxnSpMkLst>
        </pc:cxnChg>
      </pc:sldChg>
      <pc:sldChg chg="addSp delSp modSp add">
        <pc:chgData name="王 钰翔" userId="399a55de01de1f2f" providerId="LiveId" clId="{448CFE1F-1798-4BC5-BB45-B6AC0429C205}" dt="2019-05-25T13:45:06.279" v="4436"/>
        <pc:sldMkLst>
          <pc:docMk/>
          <pc:sldMk cId="565552342" sldId="658"/>
        </pc:sldMkLst>
        <pc:spChg chg="mod">
          <ac:chgData name="王 钰翔" userId="399a55de01de1f2f" providerId="LiveId" clId="{448CFE1F-1798-4BC5-BB45-B6AC0429C205}" dt="2019-05-25T13:29:01.185" v="2374" actId="947"/>
          <ac:spMkLst>
            <pc:docMk/>
            <pc:sldMk cId="565552342" sldId="658"/>
            <ac:spMk id="2" creationId="{725875C8-8548-463A-A652-83C0ED869427}"/>
          </ac:spMkLst>
        </pc:spChg>
        <pc:spChg chg="add del mod">
          <ac:chgData name="王 钰翔" userId="399a55de01de1f2f" providerId="LiveId" clId="{448CFE1F-1798-4BC5-BB45-B6AC0429C205}" dt="2019-05-25T13:32:18.730" v="3077" actId="478"/>
          <ac:spMkLst>
            <pc:docMk/>
            <pc:sldMk cId="565552342" sldId="658"/>
            <ac:spMk id="3" creationId="{0A915E7E-914E-4C56-A0D5-C6444124CA13}"/>
          </ac:spMkLst>
        </pc:spChg>
        <pc:spChg chg="add del mod">
          <ac:chgData name="王 钰翔" userId="399a55de01de1f2f" providerId="LiveId" clId="{448CFE1F-1798-4BC5-BB45-B6AC0429C205}" dt="2019-05-25T13:21:54.620" v="1557"/>
          <ac:spMkLst>
            <pc:docMk/>
            <pc:sldMk cId="565552342" sldId="658"/>
            <ac:spMk id="12" creationId="{AB22FBCE-16B0-4908-A1CF-7AD098C2036A}"/>
          </ac:spMkLst>
        </pc:spChg>
        <pc:spChg chg="add del">
          <ac:chgData name="王 钰翔" userId="399a55de01de1f2f" providerId="LiveId" clId="{448CFE1F-1798-4BC5-BB45-B6AC0429C205}" dt="2019-05-25T13:21:57.684" v="1558" actId="478"/>
          <ac:spMkLst>
            <pc:docMk/>
            <pc:sldMk cId="565552342" sldId="658"/>
            <ac:spMk id="13" creationId="{6C4F6475-5EB8-4AC8-9480-AA1DBC67E6B9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14" creationId="{794F896C-C9A0-45FA-95A6-953467328D9F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15" creationId="{7D1C85D9-B0E1-4782-8B70-BF1ED9D919C5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16" creationId="{447CF6BD-30EA-4E81-8EEF-128AA4178361}"/>
          </ac:spMkLst>
        </pc:spChg>
        <pc:spChg chg="add del mod">
          <ac:chgData name="王 钰翔" userId="399a55de01de1f2f" providerId="LiveId" clId="{448CFE1F-1798-4BC5-BB45-B6AC0429C205}" dt="2019-05-25T13:32:27.846" v="3078" actId="478"/>
          <ac:spMkLst>
            <pc:docMk/>
            <pc:sldMk cId="565552342" sldId="658"/>
            <ac:spMk id="17" creationId="{3010C508-DD29-4D78-8801-2F490C6667D1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19" creationId="{8A0714DD-A86B-43D6-97D8-33D3B1877C52}"/>
          </ac:spMkLst>
        </pc:spChg>
        <pc:spChg chg="add del">
          <ac:chgData name="王 钰翔" userId="399a55de01de1f2f" providerId="LiveId" clId="{448CFE1F-1798-4BC5-BB45-B6AC0429C205}" dt="2019-05-25T13:35:30.359" v="3144" actId="478"/>
          <ac:spMkLst>
            <pc:docMk/>
            <pc:sldMk cId="565552342" sldId="658"/>
            <ac:spMk id="20" creationId="{AFF14E82-F5FA-44B8-8BDA-DB5D93DE16A6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21" creationId="{1B791A0A-6214-4A5D-B243-F97354CFB3E4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22" creationId="{6000D232-01C2-4561-84C0-16C3066D2DAB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29" creationId="{2D629AD0-0E80-4A2D-8C25-F54B288AED3D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30" creationId="{3956676B-4A93-4ED4-83D3-FCC40880A496}"/>
          </ac:spMkLst>
        </pc:spChg>
        <pc:spChg chg="add del mod">
          <ac:chgData name="王 钰翔" userId="399a55de01de1f2f" providerId="LiveId" clId="{448CFE1F-1798-4BC5-BB45-B6AC0429C205}" dt="2019-05-25T13:38:13.839" v="3179" actId="478"/>
          <ac:spMkLst>
            <pc:docMk/>
            <pc:sldMk cId="565552342" sldId="658"/>
            <ac:spMk id="31" creationId="{138F5B9A-355B-4C6D-ADE3-AB3B2D06D40A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32" creationId="{0DC5CAA9-45F8-466D-A085-9D0E1437E9D4}"/>
          </ac:spMkLst>
        </pc:spChg>
        <pc:spChg chg="add del">
          <ac:chgData name="王 钰翔" userId="399a55de01de1f2f" providerId="LiveId" clId="{448CFE1F-1798-4BC5-BB45-B6AC0429C205}" dt="2019-05-25T13:40:33.858" v="4088"/>
          <ac:spMkLst>
            <pc:docMk/>
            <pc:sldMk cId="565552342" sldId="658"/>
            <ac:spMk id="33" creationId="{D1BA1464-7EC7-460A-89F9-D66F73243A8F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34" creationId="{803EAFF7-A5E8-4366-B68F-ACABE4137FF5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35" creationId="{0FDD9C42-4EEC-4830-BEF1-681F616521A1}"/>
          </ac:spMkLst>
        </pc:spChg>
        <pc:spChg chg="add mod">
          <ac:chgData name="王 钰翔" userId="399a55de01de1f2f" providerId="LiveId" clId="{448CFE1F-1798-4BC5-BB45-B6AC0429C205}" dt="2019-05-25T13:44:31.575" v="4345" actId="1036"/>
          <ac:spMkLst>
            <pc:docMk/>
            <pc:sldMk cId="565552342" sldId="658"/>
            <ac:spMk id="36" creationId="{ACE23BCD-D7E8-4E3E-84CF-72DDA8BBFBA8}"/>
          </ac:spMkLst>
        </pc:spChg>
        <pc:spChg chg="add mod">
          <ac:chgData name="王 钰翔" userId="399a55de01de1f2f" providerId="LiveId" clId="{448CFE1F-1798-4BC5-BB45-B6AC0429C205}" dt="2019-05-25T13:45:02.625" v="4434" actId="1076"/>
          <ac:spMkLst>
            <pc:docMk/>
            <pc:sldMk cId="565552342" sldId="658"/>
            <ac:spMk id="37" creationId="{B8FF3A31-9CDA-4219-A5EE-D660CE5735EC}"/>
          </ac:spMkLst>
        </pc:spChg>
        <pc:spChg chg="add del">
          <ac:chgData name="王 钰翔" userId="399a55de01de1f2f" providerId="LiveId" clId="{448CFE1F-1798-4BC5-BB45-B6AC0429C205}" dt="2019-05-25T13:45:06.279" v="4436"/>
          <ac:spMkLst>
            <pc:docMk/>
            <pc:sldMk cId="565552342" sldId="658"/>
            <ac:spMk id="38" creationId="{B807F3B6-4511-41B9-BDF6-BAC196485EF6}"/>
          </ac:spMkLst>
        </pc:spChg>
        <pc:picChg chg="add mod">
          <ac:chgData name="王 钰翔" userId="399a55de01de1f2f" providerId="LiveId" clId="{448CFE1F-1798-4BC5-BB45-B6AC0429C205}" dt="2019-05-25T13:44:31.575" v="4345" actId="1036"/>
          <ac:picMkLst>
            <pc:docMk/>
            <pc:sldMk cId="565552342" sldId="658"/>
            <ac:picMk id="4" creationId="{66AFEBB4-B832-41C8-A529-FA81DE062C45}"/>
          </ac:picMkLst>
        </pc:picChg>
        <pc:picChg chg="add mod">
          <ac:chgData name="王 钰翔" userId="399a55de01de1f2f" providerId="LiveId" clId="{448CFE1F-1798-4BC5-BB45-B6AC0429C205}" dt="2019-05-25T13:44:31.575" v="4345" actId="1036"/>
          <ac:picMkLst>
            <pc:docMk/>
            <pc:sldMk cId="565552342" sldId="658"/>
            <ac:picMk id="5" creationId="{B87828C5-3A9A-4137-8813-7809409A5B8D}"/>
          </ac:picMkLst>
        </pc:picChg>
        <pc:picChg chg="add mod">
          <ac:chgData name="王 钰翔" userId="399a55de01de1f2f" providerId="LiveId" clId="{448CFE1F-1798-4BC5-BB45-B6AC0429C205}" dt="2019-05-25T13:44:31.575" v="4345" actId="1036"/>
          <ac:picMkLst>
            <pc:docMk/>
            <pc:sldMk cId="565552342" sldId="658"/>
            <ac:picMk id="6" creationId="{CB0821B9-4325-4485-9A40-E86F52734798}"/>
          </ac:picMkLst>
        </pc:picChg>
        <pc:picChg chg="add mod">
          <ac:chgData name="王 钰翔" userId="399a55de01de1f2f" providerId="LiveId" clId="{448CFE1F-1798-4BC5-BB45-B6AC0429C205}" dt="2019-05-25T13:44:31.575" v="4345" actId="1036"/>
          <ac:picMkLst>
            <pc:docMk/>
            <pc:sldMk cId="565552342" sldId="658"/>
            <ac:picMk id="7" creationId="{F032F042-6680-4715-8FD5-61222BBA303B}"/>
          </ac:picMkLst>
        </pc:picChg>
        <pc:picChg chg="add mod">
          <ac:chgData name="王 钰翔" userId="399a55de01de1f2f" providerId="LiveId" clId="{448CFE1F-1798-4BC5-BB45-B6AC0429C205}" dt="2019-05-25T13:44:31.575" v="4345" actId="1036"/>
          <ac:picMkLst>
            <pc:docMk/>
            <pc:sldMk cId="565552342" sldId="658"/>
            <ac:picMk id="8" creationId="{E9E0A7C6-09E8-414A-A941-8E0F2947005C}"/>
          </ac:picMkLst>
        </pc:picChg>
        <pc:picChg chg="add mod">
          <ac:chgData name="王 钰翔" userId="399a55de01de1f2f" providerId="LiveId" clId="{448CFE1F-1798-4BC5-BB45-B6AC0429C205}" dt="2019-05-25T13:44:31.575" v="4345" actId="1036"/>
          <ac:picMkLst>
            <pc:docMk/>
            <pc:sldMk cId="565552342" sldId="658"/>
            <ac:picMk id="9" creationId="{1A9F591F-4AD1-4E1D-B5E6-7D8335BBA723}"/>
          </ac:picMkLst>
        </pc:picChg>
        <pc:picChg chg="add mod modCrop">
          <ac:chgData name="王 钰翔" userId="399a55de01de1f2f" providerId="LiveId" clId="{448CFE1F-1798-4BC5-BB45-B6AC0429C205}" dt="2019-05-25T13:44:31.575" v="4345" actId="1036"/>
          <ac:picMkLst>
            <pc:docMk/>
            <pc:sldMk cId="565552342" sldId="658"/>
            <ac:picMk id="10" creationId="{5C792B0D-BD6A-4ED7-8BCE-C762A0397BE5}"/>
          </ac:picMkLst>
        </pc:picChg>
        <pc:picChg chg="add mod">
          <ac:chgData name="王 钰翔" userId="399a55de01de1f2f" providerId="LiveId" clId="{448CFE1F-1798-4BC5-BB45-B6AC0429C205}" dt="2019-05-25T13:44:31.575" v="4345" actId="1036"/>
          <ac:picMkLst>
            <pc:docMk/>
            <pc:sldMk cId="565552342" sldId="658"/>
            <ac:picMk id="18" creationId="{FF0F640F-222D-4DFC-83FA-F84A76A5763B}"/>
          </ac:picMkLst>
        </pc:picChg>
        <pc:cxnChg chg="add del">
          <ac:chgData name="王 钰翔" userId="399a55de01de1f2f" providerId="LiveId" clId="{448CFE1F-1798-4BC5-BB45-B6AC0429C205}" dt="2019-05-25T13:33:23.619" v="3088" actId="478"/>
          <ac:cxnSpMkLst>
            <pc:docMk/>
            <pc:sldMk cId="565552342" sldId="658"/>
            <ac:cxnSpMk id="11" creationId="{79AD9104-DC8C-4AD8-83FA-130696D7CA80}"/>
          </ac:cxnSpMkLst>
        </pc:cxnChg>
        <pc:cxnChg chg="add mod">
          <ac:chgData name="王 钰翔" userId="399a55de01de1f2f" providerId="LiveId" clId="{448CFE1F-1798-4BC5-BB45-B6AC0429C205}" dt="2019-05-25T13:44:31.575" v="4345" actId="1036"/>
          <ac:cxnSpMkLst>
            <pc:docMk/>
            <pc:sldMk cId="565552342" sldId="658"/>
            <ac:cxnSpMk id="23" creationId="{310C2A54-0BE7-4A65-AE18-CFFF4D717195}"/>
          </ac:cxnSpMkLst>
        </pc:cxnChg>
        <pc:cxnChg chg="add mod">
          <ac:chgData name="王 钰翔" userId="399a55de01de1f2f" providerId="LiveId" clId="{448CFE1F-1798-4BC5-BB45-B6AC0429C205}" dt="2019-05-25T13:44:31.575" v="4345" actId="1036"/>
          <ac:cxnSpMkLst>
            <pc:docMk/>
            <pc:sldMk cId="565552342" sldId="658"/>
            <ac:cxnSpMk id="25" creationId="{A619396D-49C7-4A9B-8904-658A547516D4}"/>
          </ac:cxnSpMkLst>
        </pc:cxnChg>
        <pc:cxnChg chg="add del mod">
          <ac:chgData name="王 钰翔" userId="399a55de01de1f2f" providerId="LiveId" clId="{448CFE1F-1798-4BC5-BB45-B6AC0429C205}" dt="2019-05-25T13:37:23.707" v="3168" actId="478"/>
          <ac:cxnSpMkLst>
            <pc:docMk/>
            <pc:sldMk cId="565552342" sldId="658"/>
            <ac:cxnSpMk id="26" creationId="{75C935AB-FA88-497C-926D-A4FF9F416921}"/>
          </ac:cxnSpMkLst>
        </pc:cxnChg>
      </pc:sldChg>
      <pc:sldChg chg="addSp modSp add">
        <pc:chgData name="王 钰翔" userId="399a55de01de1f2f" providerId="LiveId" clId="{448CFE1F-1798-4BC5-BB45-B6AC0429C205}" dt="2019-05-25T13:46:10.863" v="4474" actId="1076"/>
        <pc:sldMkLst>
          <pc:docMk/>
          <pc:sldMk cId="721495059" sldId="660"/>
        </pc:sldMkLst>
        <pc:spChg chg="mod">
          <ac:chgData name="王 钰翔" userId="399a55de01de1f2f" providerId="LiveId" clId="{448CFE1F-1798-4BC5-BB45-B6AC0429C205}" dt="2019-05-25T13:42:22.824" v="4241"/>
          <ac:spMkLst>
            <pc:docMk/>
            <pc:sldMk cId="721495059" sldId="660"/>
            <ac:spMk id="2" creationId="{5C029BF4-E597-4D4B-B85D-419A11D7540A}"/>
          </ac:spMkLst>
        </pc:spChg>
        <pc:spChg chg="add mod">
          <ac:chgData name="王 钰翔" userId="399a55de01de1f2f" providerId="LiveId" clId="{448CFE1F-1798-4BC5-BB45-B6AC0429C205}" dt="2019-05-25T13:45:48.143" v="4469" actId="1076"/>
          <ac:spMkLst>
            <pc:docMk/>
            <pc:sldMk cId="721495059" sldId="660"/>
            <ac:spMk id="5" creationId="{FAA3FCDA-4187-44E0-A96C-98BE05AB1FA4}"/>
          </ac:spMkLst>
        </pc:spChg>
        <pc:spChg chg="add mod">
          <ac:chgData name="王 钰翔" userId="399a55de01de1f2f" providerId="LiveId" clId="{448CFE1F-1798-4BC5-BB45-B6AC0429C205}" dt="2019-05-25T13:45:58.241" v="4471" actId="1076"/>
          <ac:spMkLst>
            <pc:docMk/>
            <pc:sldMk cId="721495059" sldId="660"/>
            <ac:spMk id="6" creationId="{0D2391AF-210F-4D02-B80D-8F260650092B}"/>
          </ac:spMkLst>
        </pc:spChg>
        <pc:spChg chg="add mod">
          <ac:chgData name="王 钰翔" userId="399a55de01de1f2f" providerId="LiveId" clId="{448CFE1F-1798-4BC5-BB45-B6AC0429C205}" dt="2019-05-25T13:46:05.242" v="4473" actId="1076"/>
          <ac:spMkLst>
            <pc:docMk/>
            <pc:sldMk cId="721495059" sldId="660"/>
            <ac:spMk id="7" creationId="{89A87373-D645-4139-B99F-E1948651A7B8}"/>
          </ac:spMkLst>
        </pc:spChg>
        <pc:spChg chg="add mod">
          <ac:chgData name="王 钰翔" userId="399a55de01de1f2f" providerId="LiveId" clId="{448CFE1F-1798-4BC5-BB45-B6AC0429C205}" dt="2019-05-25T13:46:10.863" v="4474" actId="1076"/>
          <ac:spMkLst>
            <pc:docMk/>
            <pc:sldMk cId="721495059" sldId="660"/>
            <ac:spMk id="9" creationId="{EC1F572E-A1A6-4633-9325-62906771DA3E}"/>
          </ac:spMkLst>
        </pc:spChg>
        <pc:spChg chg="add mod">
          <ac:chgData name="王 钰翔" userId="399a55de01de1f2f" providerId="LiveId" clId="{448CFE1F-1798-4BC5-BB45-B6AC0429C205}" dt="2019-05-25T13:45:18.685" v="4457" actId="20577"/>
          <ac:spMkLst>
            <pc:docMk/>
            <pc:sldMk cId="721495059" sldId="660"/>
            <ac:spMk id="10" creationId="{1DA23466-BB0E-428E-942C-7C241EC0C59C}"/>
          </ac:spMkLst>
        </pc:spChg>
        <pc:picChg chg="add mod">
          <ac:chgData name="王 钰翔" userId="399a55de01de1f2f" providerId="LiveId" clId="{448CFE1F-1798-4BC5-BB45-B6AC0429C205}" dt="2019-05-25T13:45:24.510" v="4459" actId="14100"/>
          <ac:picMkLst>
            <pc:docMk/>
            <pc:sldMk cId="721495059" sldId="660"/>
            <ac:picMk id="3" creationId="{4B8F2FE6-27A8-4A0D-9648-C6E64127B5BA}"/>
          </ac:picMkLst>
        </pc:picChg>
        <pc:picChg chg="add mod">
          <ac:chgData name="王 钰翔" userId="399a55de01de1f2f" providerId="LiveId" clId="{448CFE1F-1798-4BC5-BB45-B6AC0429C205}" dt="2019-05-25T13:45:31.323" v="4462" actId="1076"/>
          <ac:picMkLst>
            <pc:docMk/>
            <pc:sldMk cId="721495059" sldId="660"/>
            <ac:picMk id="4" creationId="{EADAD656-A6D7-40E0-89D5-ED78F5285035}"/>
          </ac:picMkLst>
        </pc:picChg>
        <pc:picChg chg="add mod">
          <ac:chgData name="王 钰翔" userId="399a55de01de1f2f" providerId="LiveId" clId="{448CFE1F-1798-4BC5-BB45-B6AC0429C205}" dt="2019-05-25T13:45:38.575" v="4465" actId="1076"/>
          <ac:picMkLst>
            <pc:docMk/>
            <pc:sldMk cId="721495059" sldId="660"/>
            <ac:picMk id="8" creationId="{A7B61BBF-7A93-47F1-9471-7C1DEFF01FB7}"/>
          </ac:picMkLst>
        </pc:picChg>
      </pc:sldChg>
      <pc:sldChg chg="addSp modSp add modAnim">
        <pc:chgData name="王 钰翔" userId="399a55de01de1f2f" providerId="LiveId" clId="{448CFE1F-1798-4BC5-BB45-B6AC0429C205}" dt="2019-05-26T07:20:28.633" v="4808" actId="207"/>
        <pc:sldMkLst>
          <pc:docMk/>
          <pc:sldMk cId="1195129785" sldId="662"/>
        </pc:sldMkLst>
        <pc:spChg chg="add mod">
          <ac:chgData name="王 钰翔" userId="399a55de01de1f2f" providerId="LiveId" clId="{448CFE1F-1798-4BC5-BB45-B6AC0429C205}" dt="2019-05-25T13:48:27.260" v="4551" actId="1076"/>
          <ac:spMkLst>
            <pc:docMk/>
            <pc:sldMk cId="1195129785" sldId="662"/>
            <ac:spMk id="3" creationId="{E481EA8C-9410-40BB-8B67-6B30B7E28F5B}"/>
          </ac:spMkLst>
        </pc:spChg>
        <pc:spChg chg="mod">
          <ac:chgData name="王 钰翔" userId="399a55de01de1f2f" providerId="LiveId" clId="{448CFE1F-1798-4BC5-BB45-B6AC0429C205}" dt="2019-05-26T07:19:44.352" v="4773" actId="1076"/>
          <ac:spMkLst>
            <pc:docMk/>
            <pc:sldMk cId="1195129785" sldId="662"/>
            <ac:spMk id="16" creationId="{447CF6BD-30EA-4E81-8EEF-128AA4178361}"/>
          </ac:spMkLst>
        </pc:spChg>
        <pc:spChg chg="mod">
          <ac:chgData name="王 钰翔" userId="399a55de01de1f2f" providerId="LiveId" clId="{448CFE1F-1798-4BC5-BB45-B6AC0429C205}" dt="2019-05-26T07:20:28.633" v="4808" actId="207"/>
          <ac:spMkLst>
            <pc:docMk/>
            <pc:sldMk cId="1195129785" sldId="662"/>
            <ac:spMk id="32" creationId="{0DC5CAA9-45F8-466D-A085-9D0E1437E9D4}"/>
          </ac:spMkLst>
        </pc:spChg>
      </pc:sldChg>
      <pc:sldChg chg="addSp delSp modSp add delAnim modAnim">
        <pc:chgData name="王 钰翔" userId="399a55de01de1f2f" providerId="LiveId" clId="{448CFE1F-1798-4BC5-BB45-B6AC0429C205}" dt="2019-05-26T10:31:55.404" v="6766" actId="1076"/>
        <pc:sldMkLst>
          <pc:docMk/>
          <pc:sldMk cId="1533982009" sldId="664"/>
        </pc:sldMkLst>
        <pc:spChg chg="add mod">
          <ac:chgData name="王 钰翔" userId="399a55de01de1f2f" providerId="LiveId" clId="{448CFE1F-1798-4BC5-BB45-B6AC0429C205}" dt="2019-05-25T13:50:38.882" v="4585"/>
          <ac:spMkLst>
            <pc:docMk/>
            <pc:sldMk cId="1533982009" sldId="664"/>
            <ac:spMk id="2" creationId="{DCBD8A03-821C-4428-82C0-726A2216C697}"/>
          </ac:spMkLst>
        </pc:spChg>
        <pc:spChg chg="add del mod">
          <ac:chgData name="王 钰翔" userId="399a55de01de1f2f" providerId="LiveId" clId="{448CFE1F-1798-4BC5-BB45-B6AC0429C205}" dt="2019-05-26T09:09:59.517" v="6071" actId="478"/>
          <ac:spMkLst>
            <pc:docMk/>
            <pc:sldMk cId="1533982009" sldId="664"/>
            <ac:spMk id="3" creationId="{1C403EBD-20A6-4339-94DF-A6CA4E27007A}"/>
          </ac:spMkLst>
        </pc:spChg>
        <pc:spChg chg="add del mod">
          <ac:chgData name="王 钰翔" userId="399a55de01de1f2f" providerId="LiveId" clId="{448CFE1F-1798-4BC5-BB45-B6AC0429C205}" dt="2019-05-26T09:09:59.517" v="6071" actId="478"/>
          <ac:spMkLst>
            <pc:docMk/>
            <pc:sldMk cId="1533982009" sldId="664"/>
            <ac:spMk id="15" creationId="{0B4306B1-2945-45C3-8134-DFBD10B03C18}"/>
          </ac:spMkLst>
        </pc:spChg>
        <pc:spChg chg="add del mod">
          <ac:chgData name="王 钰翔" userId="399a55de01de1f2f" providerId="LiveId" clId="{448CFE1F-1798-4BC5-BB45-B6AC0429C205}" dt="2019-05-26T09:09:59.517" v="6071" actId="478"/>
          <ac:spMkLst>
            <pc:docMk/>
            <pc:sldMk cId="1533982009" sldId="664"/>
            <ac:spMk id="16" creationId="{6C672F35-D79C-4D82-82C4-88110EA8401F}"/>
          </ac:spMkLst>
        </pc:spChg>
        <pc:spChg chg="add del mod">
          <ac:chgData name="王 钰翔" userId="399a55de01de1f2f" providerId="LiveId" clId="{448CFE1F-1798-4BC5-BB45-B6AC0429C205}" dt="2019-05-26T09:09:59.517" v="6071" actId="478"/>
          <ac:spMkLst>
            <pc:docMk/>
            <pc:sldMk cId="1533982009" sldId="664"/>
            <ac:spMk id="17" creationId="{704FCBDF-35C2-48D1-AEE0-B58CB44DD1AB}"/>
          </ac:spMkLst>
        </pc:spChg>
        <pc:spChg chg="add del mod">
          <ac:chgData name="王 钰翔" userId="399a55de01de1f2f" providerId="LiveId" clId="{448CFE1F-1798-4BC5-BB45-B6AC0429C205}" dt="2019-05-26T09:09:59.517" v="6071" actId="478"/>
          <ac:spMkLst>
            <pc:docMk/>
            <pc:sldMk cId="1533982009" sldId="664"/>
            <ac:spMk id="18" creationId="{DA0B6D19-8B5C-4870-9419-AE600059718D}"/>
          </ac:spMkLst>
        </pc:spChg>
        <pc:spChg chg="add del mod">
          <ac:chgData name="王 钰翔" userId="399a55de01de1f2f" providerId="LiveId" clId="{448CFE1F-1798-4BC5-BB45-B6AC0429C205}" dt="2019-05-26T09:09:59.517" v="6071" actId="478"/>
          <ac:spMkLst>
            <pc:docMk/>
            <pc:sldMk cId="1533982009" sldId="664"/>
            <ac:spMk id="19" creationId="{0A1974CF-7EF2-4F2B-860F-CF7BAEA1E7A8}"/>
          </ac:spMkLst>
        </pc:spChg>
        <pc:spChg chg="add del mod">
          <ac:chgData name="王 钰翔" userId="399a55de01de1f2f" providerId="LiveId" clId="{448CFE1F-1798-4BC5-BB45-B6AC0429C205}" dt="2019-05-26T09:09:59.517" v="6071" actId="478"/>
          <ac:spMkLst>
            <pc:docMk/>
            <pc:sldMk cId="1533982009" sldId="664"/>
            <ac:spMk id="20" creationId="{875E01CC-9599-4470-9EE9-C0C2FBB4FF1E}"/>
          </ac:spMkLst>
        </pc:spChg>
        <pc:spChg chg="add mod">
          <ac:chgData name="王 钰翔" userId="399a55de01de1f2f" providerId="LiveId" clId="{448CFE1F-1798-4BC5-BB45-B6AC0429C205}" dt="2019-05-26T10:31:55.404" v="6766" actId="1076"/>
          <ac:spMkLst>
            <pc:docMk/>
            <pc:sldMk cId="1533982009" sldId="664"/>
            <ac:spMk id="25" creationId="{64741EEE-9BAA-486E-B960-36833898C114}"/>
          </ac:spMkLst>
        </pc:spChg>
        <pc:spChg chg="add del mod">
          <ac:chgData name="王 钰翔" userId="399a55de01de1f2f" providerId="LiveId" clId="{448CFE1F-1798-4BC5-BB45-B6AC0429C205}" dt="2019-05-26T09:09:59.517" v="6071" actId="478"/>
          <ac:spMkLst>
            <pc:docMk/>
            <pc:sldMk cId="1533982009" sldId="664"/>
            <ac:spMk id="26" creationId="{45479D51-C17E-461E-AA28-FF16D4DF2B16}"/>
          </ac:spMkLst>
        </pc:spChg>
        <pc:spChg chg="add del mod">
          <ac:chgData name="王 钰翔" userId="399a55de01de1f2f" providerId="LiveId" clId="{448CFE1F-1798-4BC5-BB45-B6AC0429C205}" dt="2019-05-26T09:09:59.517" v="6071" actId="478"/>
          <ac:spMkLst>
            <pc:docMk/>
            <pc:sldMk cId="1533982009" sldId="664"/>
            <ac:spMk id="27" creationId="{34271F12-647E-437C-975E-724A7DF47944}"/>
          </ac:spMkLst>
        </pc:spChg>
        <pc:spChg chg="add del mod">
          <ac:chgData name="王 钰翔" userId="399a55de01de1f2f" providerId="LiveId" clId="{448CFE1F-1798-4BC5-BB45-B6AC0429C205}" dt="2019-05-26T09:09:59.517" v="6071" actId="478"/>
          <ac:spMkLst>
            <pc:docMk/>
            <pc:sldMk cId="1533982009" sldId="664"/>
            <ac:spMk id="28" creationId="{341A3650-11B2-497E-85C7-3CA964532720}"/>
          </ac:spMkLst>
        </pc:spChg>
        <pc:spChg chg="add del mod">
          <ac:chgData name="王 钰翔" userId="399a55de01de1f2f" providerId="LiveId" clId="{448CFE1F-1798-4BC5-BB45-B6AC0429C205}" dt="2019-05-26T09:09:59.517" v="6071" actId="478"/>
          <ac:spMkLst>
            <pc:docMk/>
            <pc:sldMk cId="1533982009" sldId="664"/>
            <ac:spMk id="29" creationId="{360CC941-ECFF-4336-9FEB-A76D2A066E03}"/>
          </ac:spMkLst>
        </pc:spChg>
        <pc:spChg chg="add mod">
          <ac:chgData name="王 钰翔" userId="399a55de01de1f2f" providerId="LiveId" clId="{448CFE1F-1798-4BC5-BB45-B6AC0429C205}" dt="2019-05-26T09:10:07.536" v="6122" actId="1035"/>
          <ac:spMkLst>
            <pc:docMk/>
            <pc:sldMk cId="1533982009" sldId="664"/>
            <ac:spMk id="30" creationId="{B31C608D-389E-453C-B685-B486C90571E1}"/>
          </ac:spMkLst>
        </pc:spChg>
        <pc:spChg chg="add mod">
          <ac:chgData name="王 钰翔" userId="399a55de01de1f2f" providerId="LiveId" clId="{448CFE1F-1798-4BC5-BB45-B6AC0429C205}" dt="2019-05-26T09:10:07.536" v="6122" actId="1035"/>
          <ac:spMkLst>
            <pc:docMk/>
            <pc:sldMk cId="1533982009" sldId="664"/>
            <ac:spMk id="31" creationId="{08663804-2586-41AC-86F6-DCA0E91BD061}"/>
          </ac:spMkLst>
        </pc:spChg>
        <pc:spChg chg="add mod">
          <ac:chgData name="王 钰翔" userId="399a55de01de1f2f" providerId="LiveId" clId="{448CFE1F-1798-4BC5-BB45-B6AC0429C205}" dt="2019-05-26T09:10:07.536" v="6122" actId="1035"/>
          <ac:spMkLst>
            <pc:docMk/>
            <pc:sldMk cId="1533982009" sldId="664"/>
            <ac:spMk id="32" creationId="{2E1E8765-A2DD-42A9-88CA-88508826CB26}"/>
          </ac:spMkLst>
        </pc:spChg>
        <pc:spChg chg="add mod">
          <ac:chgData name="王 钰翔" userId="399a55de01de1f2f" providerId="LiveId" clId="{448CFE1F-1798-4BC5-BB45-B6AC0429C205}" dt="2019-05-26T09:10:07.536" v="6122" actId="1035"/>
          <ac:spMkLst>
            <pc:docMk/>
            <pc:sldMk cId="1533982009" sldId="664"/>
            <ac:spMk id="44" creationId="{63A2D7FF-0201-464C-A09B-1F0D543F6B47}"/>
          </ac:spMkLst>
        </pc:spChg>
        <pc:spChg chg="add mod">
          <ac:chgData name="王 钰翔" userId="399a55de01de1f2f" providerId="LiveId" clId="{448CFE1F-1798-4BC5-BB45-B6AC0429C205}" dt="2019-05-26T09:10:07.536" v="6122" actId="1035"/>
          <ac:spMkLst>
            <pc:docMk/>
            <pc:sldMk cId="1533982009" sldId="664"/>
            <ac:spMk id="45" creationId="{E8329DEE-49F9-4177-A219-0687BE2A7507}"/>
          </ac:spMkLst>
        </pc:spChg>
        <pc:spChg chg="add mod">
          <ac:chgData name="王 钰翔" userId="399a55de01de1f2f" providerId="LiveId" clId="{448CFE1F-1798-4BC5-BB45-B6AC0429C205}" dt="2019-05-26T09:10:07.536" v="6122" actId="1035"/>
          <ac:spMkLst>
            <pc:docMk/>
            <pc:sldMk cId="1533982009" sldId="664"/>
            <ac:spMk id="46" creationId="{871F1DB0-B8B5-4C63-A0D7-D21A5FC76212}"/>
          </ac:spMkLst>
        </pc:spChg>
        <pc:spChg chg="add mod">
          <ac:chgData name="王 钰翔" userId="399a55de01de1f2f" providerId="LiveId" clId="{448CFE1F-1798-4BC5-BB45-B6AC0429C205}" dt="2019-05-26T09:10:07.536" v="6122" actId="1035"/>
          <ac:spMkLst>
            <pc:docMk/>
            <pc:sldMk cId="1533982009" sldId="664"/>
            <ac:spMk id="47" creationId="{0B3B3016-A70C-43F7-8896-4D18A962E4BD}"/>
          </ac:spMkLst>
        </pc:spChg>
        <pc:spChg chg="add mod">
          <ac:chgData name="王 钰翔" userId="399a55de01de1f2f" providerId="LiveId" clId="{448CFE1F-1798-4BC5-BB45-B6AC0429C205}" dt="2019-05-26T09:10:15.723" v="6125" actId="1076"/>
          <ac:spMkLst>
            <pc:docMk/>
            <pc:sldMk cId="1533982009" sldId="664"/>
            <ac:spMk id="52" creationId="{6E08B3CD-BE02-45B4-A4A7-3BD1ACF81277}"/>
          </ac:spMkLst>
        </pc:spChg>
        <pc:spChg chg="add mod">
          <ac:chgData name="王 钰翔" userId="399a55de01de1f2f" providerId="LiveId" clId="{448CFE1F-1798-4BC5-BB45-B6AC0429C205}" dt="2019-05-26T09:10:11.757" v="6123" actId="1076"/>
          <ac:spMkLst>
            <pc:docMk/>
            <pc:sldMk cId="1533982009" sldId="664"/>
            <ac:spMk id="53" creationId="{A967772D-514B-4BCB-83DC-1777FE5A490C}"/>
          </ac:spMkLst>
        </pc:spChg>
        <pc:spChg chg="add mod">
          <ac:chgData name="王 钰翔" userId="399a55de01de1f2f" providerId="LiveId" clId="{448CFE1F-1798-4BC5-BB45-B6AC0429C205}" dt="2019-05-26T09:10:13.181" v="6124" actId="1076"/>
          <ac:spMkLst>
            <pc:docMk/>
            <pc:sldMk cId="1533982009" sldId="664"/>
            <ac:spMk id="54" creationId="{6323889D-91C0-4819-8916-F63650D37BE3}"/>
          </ac:spMkLst>
        </pc:spChg>
        <pc:spChg chg="add mod">
          <ac:chgData name="王 钰翔" userId="399a55de01de1f2f" providerId="LiveId" clId="{448CFE1F-1798-4BC5-BB45-B6AC0429C205}" dt="2019-05-26T09:10:18.450" v="6126" actId="1076"/>
          <ac:spMkLst>
            <pc:docMk/>
            <pc:sldMk cId="1533982009" sldId="664"/>
            <ac:spMk id="55" creationId="{5E41A560-1D3D-4840-81BC-BA932FD04B30}"/>
          </ac:spMkLst>
        </pc:spChg>
        <pc:spChg chg="add mod">
          <ac:chgData name="王 钰翔" userId="399a55de01de1f2f" providerId="LiveId" clId="{448CFE1F-1798-4BC5-BB45-B6AC0429C205}" dt="2019-05-26T09:12:05.894" v="6141" actId="14100"/>
          <ac:spMkLst>
            <pc:docMk/>
            <pc:sldMk cId="1533982009" sldId="664"/>
            <ac:spMk id="56" creationId="{9B2B10D6-91DC-4F08-AAF5-86BEA6A28475}"/>
          </ac:spMkLst>
        </pc:spChg>
        <pc:grpChg chg="add del mod">
          <ac:chgData name="王 钰翔" userId="399a55de01de1f2f" providerId="LiveId" clId="{448CFE1F-1798-4BC5-BB45-B6AC0429C205}" dt="2019-05-26T09:09:59.517" v="6071" actId="478"/>
          <ac:grpSpMkLst>
            <pc:docMk/>
            <pc:sldMk cId="1533982009" sldId="664"/>
            <ac:grpSpMk id="4" creationId="{D409DA8D-5924-44AC-A88C-F5D803BDB903}"/>
          </ac:grpSpMkLst>
        </pc:grpChg>
        <pc:grpChg chg="add del mod">
          <ac:chgData name="王 钰翔" userId="399a55de01de1f2f" providerId="LiveId" clId="{448CFE1F-1798-4BC5-BB45-B6AC0429C205}" dt="2019-05-26T09:09:59.517" v="6071" actId="478"/>
          <ac:grpSpMkLst>
            <pc:docMk/>
            <pc:sldMk cId="1533982009" sldId="664"/>
            <ac:grpSpMk id="7" creationId="{3A8FD274-3175-4851-A0DA-B02FA50418C9}"/>
          </ac:grpSpMkLst>
        </pc:grpChg>
        <pc:grpChg chg="add del mod">
          <ac:chgData name="王 钰翔" userId="399a55de01de1f2f" providerId="LiveId" clId="{448CFE1F-1798-4BC5-BB45-B6AC0429C205}" dt="2019-05-26T09:09:59.517" v="6071" actId="478"/>
          <ac:grpSpMkLst>
            <pc:docMk/>
            <pc:sldMk cId="1533982009" sldId="664"/>
            <ac:grpSpMk id="12" creationId="{2E984EA9-7573-4AF8-B71F-63D7120B47B8}"/>
          </ac:grpSpMkLst>
        </pc:grpChg>
        <pc:grpChg chg="add mod">
          <ac:chgData name="王 钰翔" userId="399a55de01de1f2f" providerId="LiveId" clId="{448CFE1F-1798-4BC5-BB45-B6AC0429C205}" dt="2019-05-26T09:10:07.536" v="6122" actId="1035"/>
          <ac:grpSpMkLst>
            <pc:docMk/>
            <pc:sldMk cId="1533982009" sldId="664"/>
            <ac:grpSpMk id="33" creationId="{FD59CF4C-19F3-4F2B-B898-3DED1B3C77A4}"/>
          </ac:grpSpMkLst>
        </pc:grpChg>
        <pc:grpChg chg="add mod">
          <ac:chgData name="王 钰翔" userId="399a55de01de1f2f" providerId="LiveId" clId="{448CFE1F-1798-4BC5-BB45-B6AC0429C205}" dt="2019-05-26T09:10:07.536" v="6122" actId="1035"/>
          <ac:grpSpMkLst>
            <pc:docMk/>
            <pc:sldMk cId="1533982009" sldId="664"/>
            <ac:grpSpMk id="36" creationId="{C49E9DF8-C4E6-4CDF-8027-BCCBA64688FC}"/>
          </ac:grpSpMkLst>
        </pc:grpChg>
        <pc:grpChg chg="add mod">
          <ac:chgData name="王 钰翔" userId="399a55de01de1f2f" providerId="LiveId" clId="{448CFE1F-1798-4BC5-BB45-B6AC0429C205}" dt="2019-05-26T09:10:07.536" v="6122" actId="1035"/>
          <ac:grpSpMkLst>
            <pc:docMk/>
            <pc:sldMk cId="1533982009" sldId="664"/>
            <ac:grpSpMk id="41" creationId="{BBE8ACED-A358-4B03-BDC5-375A477CF2C6}"/>
          </ac:grpSpMkLst>
        </pc:grpChg>
        <pc:picChg chg="add del mod">
          <ac:chgData name="王 钰翔" userId="399a55de01de1f2f" providerId="LiveId" clId="{448CFE1F-1798-4BC5-BB45-B6AC0429C205}" dt="2019-05-26T09:09:59.517" v="6071" actId="478"/>
          <ac:picMkLst>
            <pc:docMk/>
            <pc:sldMk cId="1533982009" sldId="664"/>
            <ac:picMk id="10" creationId="{0BE476EE-0992-48E4-9364-6C41E3C4A5B0}"/>
          </ac:picMkLst>
        </pc:picChg>
        <pc:picChg chg="add del mod">
          <ac:chgData name="王 钰翔" userId="399a55de01de1f2f" providerId="LiveId" clId="{448CFE1F-1798-4BC5-BB45-B6AC0429C205}" dt="2019-05-26T09:09:59.517" v="6071" actId="478"/>
          <ac:picMkLst>
            <pc:docMk/>
            <pc:sldMk cId="1533982009" sldId="664"/>
            <ac:picMk id="11" creationId="{B8AAC80E-06C2-4DA5-AD78-F62CE664BB43}"/>
          </ac:picMkLst>
        </pc:picChg>
        <pc:picChg chg="add mod">
          <ac:chgData name="王 钰翔" userId="399a55de01de1f2f" providerId="LiveId" clId="{448CFE1F-1798-4BC5-BB45-B6AC0429C205}" dt="2019-05-26T09:10:07.536" v="6122" actId="1035"/>
          <ac:picMkLst>
            <pc:docMk/>
            <pc:sldMk cId="1533982009" sldId="664"/>
            <ac:picMk id="39" creationId="{D7FD4238-8445-4786-AB3F-27CE877FD0C1}"/>
          </ac:picMkLst>
        </pc:picChg>
        <pc:picChg chg="add mod">
          <ac:chgData name="王 钰翔" userId="399a55de01de1f2f" providerId="LiveId" clId="{448CFE1F-1798-4BC5-BB45-B6AC0429C205}" dt="2019-05-26T09:10:07.536" v="6122" actId="1035"/>
          <ac:picMkLst>
            <pc:docMk/>
            <pc:sldMk cId="1533982009" sldId="664"/>
            <ac:picMk id="40" creationId="{38B87CD7-4CF9-4727-948B-15246D8D4040}"/>
          </ac:picMkLst>
        </pc:picChg>
        <pc:cxnChg chg="add del mod">
          <ac:chgData name="王 钰翔" userId="399a55de01de1f2f" providerId="LiveId" clId="{448CFE1F-1798-4BC5-BB45-B6AC0429C205}" dt="2019-05-26T09:09:59.517" v="6071" actId="478"/>
          <ac:cxnSpMkLst>
            <pc:docMk/>
            <pc:sldMk cId="1533982009" sldId="664"/>
            <ac:cxnSpMk id="21" creationId="{96A12D0E-C224-4916-BB29-CD72F76E107A}"/>
          </ac:cxnSpMkLst>
        </pc:cxnChg>
        <pc:cxnChg chg="add del mod">
          <ac:chgData name="王 钰翔" userId="399a55de01de1f2f" providerId="LiveId" clId="{448CFE1F-1798-4BC5-BB45-B6AC0429C205}" dt="2019-05-26T09:09:59.517" v="6071" actId="478"/>
          <ac:cxnSpMkLst>
            <pc:docMk/>
            <pc:sldMk cId="1533982009" sldId="664"/>
            <ac:cxnSpMk id="22" creationId="{AA82C781-21C0-4266-9AEC-282307E9EAF8}"/>
          </ac:cxnSpMkLst>
        </pc:cxnChg>
        <pc:cxnChg chg="add del mod">
          <ac:chgData name="王 钰翔" userId="399a55de01de1f2f" providerId="LiveId" clId="{448CFE1F-1798-4BC5-BB45-B6AC0429C205}" dt="2019-05-26T09:09:59.517" v="6071" actId="478"/>
          <ac:cxnSpMkLst>
            <pc:docMk/>
            <pc:sldMk cId="1533982009" sldId="664"/>
            <ac:cxnSpMk id="23" creationId="{A43DD82D-3AB1-407F-93CE-4A4389F7F6BB}"/>
          </ac:cxnSpMkLst>
        </pc:cxnChg>
        <pc:cxnChg chg="add del mod">
          <ac:chgData name="王 钰翔" userId="399a55de01de1f2f" providerId="LiveId" clId="{448CFE1F-1798-4BC5-BB45-B6AC0429C205}" dt="2019-05-26T09:09:59.517" v="6071" actId="478"/>
          <ac:cxnSpMkLst>
            <pc:docMk/>
            <pc:sldMk cId="1533982009" sldId="664"/>
            <ac:cxnSpMk id="24" creationId="{45D514BB-F1DE-4392-ADD7-371E95278A60}"/>
          </ac:cxnSpMkLst>
        </pc:cxnChg>
        <pc:cxnChg chg="add mod">
          <ac:chgData name="王 钰翔" userId="399a55de01de1f2f" providerId="LiveId" clId="{448CFE1F-1798-4BC5-BB45-B6AC0429C205}" dt="2019-05-26T09:10:07.536" v="6122" actId="1035"/>
          <ac:cxnSpMkLst>
            <pc:docMk/>
            <pc:sldMk cId="1533982009" sldId="664"/>
            <ac:cxnSpMk id="48" creationId="{D6F8341D-944C-420E-B484-8B0FEF119E53}"/>
          </ac:cxnSpMkLst>
        </pc:cxnChg>
        <pc:cxnChg chg="add mod">
          <ac:chgData name="王 钰翔" userId="399a55de01de1f2f" providerId="LiveId" clId="{448CFE1F-1798-4BC5-BB45-B6AC0429C205}" dt="2019-05-26T09:10:07.536" v="6122" actId="1035"/>
          <ac:cxnSpMkLst>
            <pc:docMk/>
            <pc:sldMk cId="1533982009" sldId="664"/>
            <ac:cxnSpMk id="49" creationId="{638D160E-610B-4352-9769-3C5901073D0C}"/>
          </ac:cxnSpMkLst>
        </pc:cxnChg>
        <pc:cxnChg chg="add mod">
          <ac:chgData name="王 钰翔" userId="399a55de01de1f2f" providerId="LiveId" clId="{448CFE1F-1798-4BC5-BB45-B6AC0429C205}" dt="2019-05-26T09:10:07.536" v="6122" actId="1035"/>
          <ac:cxnSpMkLst>
            <pc:docMk/>
            <pc:sldMk cId="1533982009" sldId="664"/>
            <ac:cxnSpMk id="50" creationId="{3988D52E-7918-406D-A01D-72CB1829CC93}"/>
          </ac:cxnSpMkLst>
        </pc:cxnChg>
        <pc:cxnChg chg="add mod">
          <ac:chgData name="王 钰翔" userId="399a55de01de1f2f" providerId="LiveId" clId="{448CFE1F-1798-4BC5-BB45-B6AC0429C205}" dt="2019-05-26T09:10:07.536" v="6122" actId="1035"/>
          <ac:cxnSpMkLst>
            <pc:docMk/>
            <pc:sldMk cId="1533982009" sldId="664"/>
            <ac:cxnSpMk id="51" creationId="{6B0AA812-1504-4058-B101-DDA1997B45C5}"/>
          </ac:cxnSpMkLst>
        </pc:cxnChg>
      </pc:sldChg>
      <pc:sldChg chg="addSp delSp modSp add modAnim">
        <pc:chgData name="王 钰翔" userId="399a55de01de1f2f" providerId="LiveId" clId="{448CFE1F-1798-4BC5-BB45-B6AC0429C205}" dt="2019-05-26T09:07:43.861" v="6025" actId="208"/>
        <pc:sldMkLst>
          <pc:docMk/>
          <pc:sldMk cId="1770457689" sldId="665"/>
        </pc:sldMkLst>
        <pc:spChg chg="mod">
          <ac:chgData name="王 钰翔" userId="399a55de01de1f2f" providerId="LiveId" clId="{448CFE1F-1798-4BC5-BB45-B6AC0429C205}" dt="2019-05-26T01:55:56.947" v="4613"/>
          <ac:spMkLst>
            <pc:docMk/>
            <pc:sldMk cId="1770457689" sldId="665"/>
            <ac:spMk id="2" creationId="{5013CC10-4CA1-4584-816E-9FF71BBE9052}"/>
          </ac:spMkLst>
        </pc:spChg>
        <pc:spChg chg="add mod ord">
          <ac:chgData name="王 钰翔" userId="399a55de01de1f2f" providerId="LiveId" clId="{448CFE1F-1798-4BC5-BB45-B6AC0429C205}" dt="2019-05-26T02:57:46.289" v="4679" actId="2085"/>
          <ac:spMkLst>
            <pc:docMk/>
            <pc:sldMk cId="1770457689" sldId="665"/>
            <ac:spMk id="13" creationId="{D819E3F6-237E-488D-A208-1BCC72855058}"/>
          </ac:spMkLst>
        </pc:spChg>
        <pc:spChg chg="add mod ord">
          <ac:chgData name="王 钰翔" userId="399a55de01de1f2f" providerId="LiveId" clId="{448CFE1F-1798-4BC5-BB45-B6AC0429C205}" dt="2019-05-26T06:39:56.781" v="4716" actId="2085"/>
          <ac:spMkLst>
            <pc:docMk/>
            <pc:sldMk cId="1770457689" sldId="665"/>
            <ac:spMk id="15" creationId="{1EC5A3F0-6B08-442A-8455-CDCCE092B261}"/>
          </ac:spMkLst>
        </pc:spChg>
        <pc:spChg chg="add mod ord">
          <ac:chgData name="王 钰翔" userId="399a55de01de1f2f" providerId="LiveId" clId="{448CFE1F-1798-4BC5-BB45-B6AC0429C205}" dt="2019-05-26T06:39:56.781" v="4716" actId="2085"/>
          <ac:spMkLst>
            <pc:docMk/>
            <pc:sldMk cId="1770457689" sldId="665"/>
            <ac:spMk id="18" creationId="{BEF7F9FE-75ED-4491-9380-DB47DC6021BB}"/>
          </ac:spMkLst>
        </pc:spChg>
        <pc:spChg chg="add del mod ord">
          <ac:chgData name="王 钰翔" userId="399a55de01de1f2f" providerId="LiveId" clId="{448CFE1F-1798-4BC5-BB45-B6AC0429C205}" dt="2019-05-26T09:07:26.007" v="6022" actId="478"/>
          <ac:spMkLst>
            <pc:docMk/>
            <pc:sldMk cId="1770457689" sldId="665"/>
            <ac:spMk id="22" creationId="{4A8DB969-2144-4172-A040-0F39A56D1B1A}"/>
          </ac:spMkLst>
        </pc:spChg>
        <pc:spChg chg="add del mod">
          <ac:chgData name="王 钰翔" userId="399a55de01de1f2f" providerId="LiveId" clId="{448CFE1F-1798-4BC5-BB45-B6AC0429C205}" dt="2019-05-26T06:29:07.082" v="4693" actId="478"/>
          <ac:spMkLst>
            <pc:docMk/>
            <pc:sldMk cId="1770457689" sldId="665"/>
            <ac:spMk id="23" creationId="{F250E4D3-0EBA-45CD-AC7E-F00E9679AFA8}"/>
          </ac:spMkLst>
        </pc:spChg>
        <pc:spChg chg="add del mod">
          <ac:chgData name="王 钰翔" userId="399a55de01de1f2f" providerId="LiveId" clId="{448CFE1F-1798-4BC5-BB45-B6AC0429C205}" dt="2019-05-26T09:07:26.007" v="6022" actId="478"/>
          <ac:spMkLst>
            <pc:docMk/>
            <pc:sldMk cId="1770457689" sldId="665"/>
            <ac:spMk id="24" creationId="{F842F77E-1A22-4BFB-88C3-8DB1130DF047}"/>
          </ac:spMkLst>
        </pc:spChg>
        <pc:spChg chg="add del mod">
          <ac:chgData name="王 钰翔" userId="399a55de01de1f2f" providerId="LiveId" clId="{448CFE1F-1798-4BC5-BB45-B6AC0429C205}" dt="2019-05-26T09:07:26.007" v="6022" actId="478"/>
          <ac:spMkLst>
            <pc:docMk/>
            <pc:sldMk cId="1770457689" sldId="665"/>
            <ac:spMk id="25" creationId="{4099C939-F39D-40E6-A1FC-C4C73AE2249C}"/>
          </ac:spMkLst>
        </pc:spChg>
        <pc:spChg chg="add del mod">
          <ac:chgData name="王 钰翔" userId="399a55de01de1f2f" providerId="LiveId" clId="{448CFE1F-1798-4BC5-BB45-B6AC0429C205}" dt="2019-05-26T09:07:26.007" v="6022" actId="478"/>
          <ac:spMkLst>
            <pc:docMk/>
            <pc:sldMk cId="1770457689" sldId="665"/>
            <ac:spMk id="26" creationId="{442D67C1-4AC9-4333-8F08-8E68EB2A5023}"/>
          </ac:spMkLst>
        </pc:spChg>
        <pc:spChg chg="add del mod">
          <ac:chgData name="王 钰翔" userId="399a55de01de1f2f" providerId="LiveId" clId="{448CFE1F-1798-4BC5-BB45-B6AC0429C205}" dt="2019-05-26T09:07:26.007" v="6022" actId="478"/>
          <ac:spMkLst>
            <pc:docMk/>
            <pc:sldMk cId="1770457689" sldId="665"/>
            <ac:spMk id="27" creationId="{EB9E2BD7-4FF1-42DA-8082-6DD9C5B8D03B}"/>
          </ac:spMkLst>
        </pc:spChg>
        <pc:spChg chg="add del mod">
          <ac:chgData name="王 钰翔" userId="399a55de01de1f2f" providerId="LiveId" clId="{448CFE1F-1798-4BC5-BB45-B6AC0429C205}" dt="2019-05-26T09:07:26.007" v="6022" actId="478"/>
          <ac:spMkLst>
            <pc:docMk/>
            <pc:sldMk cId="1770457689" sldId="665"/>
            <ac:spMk id="28" creationId="{EC252D7E-04C9-42D8-9366-10721741D424}"/>
          </ac:spMkLst>
        </pc:spChg>
        <pc:spChg chg="add del mod">
          <ac:chgData name="王 钰翔" userId="399a55de01de1f2f" providerId="LiveId" clId="{448CFE1F-1798-4BC5-BB45-B6AC0429C205}" dt="2019-05-26T09:07:26.007" v="6022" actId="478"/>
          <ac:spMkLst>
            <pc:docMk/>
            <pc:sldMk cId="1770457689" sldId="665"/>
            <ac:spMk id="29" creationId="{8A29DA91-B1C5-48F4-9FAE-4BF7BEFBC7EA}"/>
          </ac:spMkLst>
        </pc:spChg>
        <pc:spChg chg="add mod">
          <ac:chgData name="王 钰翔" userId="399a55de01de1f2f" providerId="LiveId" clId="{448CFE1F-1798-4BC5-BB45-B6AC0429C205}" dt="2019-05-26T08:57:42.330" v="5778" actId="113"/>
          <ac:spMkLst>
            <pc:docMk/>
            <pc:sldMk cId="1770457689" sldId="665"/>
            <ac:spMk id="47" creationId="{8705E94C-29FA-43C6-96BD-99458B59617D}"/>
          </ac:spMkLst>
        </pc:spChg>
        <pc:spChg chg="add mod">
          <ac:chgData name="王 钰翔" userId="399a55de01de1f2f" providerId="LiveId" clId="{448CFE1F-1798-4BC5-BB45-B6AC0429C205}" dt="2019-05-26T09:07:43.861" v="6025" actId="208"/>
          <ac:spMkLst>
            <pc:docMk/>
            <pc:sldMk cId="1770457689" sldId="665"/>
            <ac:spMk id="48" creationId="{4C453C65-8DF8-4A54-82F2-0CBA13A849EE}"/>
          </ac:spMkLst>
        </pc:spChg>
        <pc:spChg chg="add mod">
          <ac:chgData name="王 钰翔" userId="399a55de01de1f2f" providerId="LiveId" clId="{448CFE1F-1798-4BC5-BB45-B6AC0429C205}" dt="2019-05-26T07:29:23.069" v="5316" actId="1076"/>
          <ac:spMkLst>
            <pc:docMk/>
            <pc:sldMk cId="1770457689" sldId="665"/>
            <ac:spMk id="49" creationId="{3984C4B9-EB17-49F6-A054-C61CFBF79713}"/>
          </ac:spMkLst>
        </pc:spChg>
        <pc:spChg chg="add del">
          <ac:chgData name="王 钰翔" userId="399a55de01de1f2f" providerId="LiveId" clId="{448CFE1F-1798-4BC5-BB45-B6AC0429C205}" dt="2019-05-26T07:29:27.935" v="5318"/>
          <ac:spMkLst>
            <pc:docMk/>
            <pc:sldMk cId="1770457689" sldId="665"/>
            <ac:spMk id="50" creationId="{C31D922A-43E9-423A-9229-B96FEE5A188E}"/>
          </ac:spMkLst>
        </pc:spChg>
        <pc:spChg chg="add mod">
          <ac:chgData name="王 钰翔" userId="399a55de01de1f2f" providerId="LiveId" clId="{448CFE1F-1798-4BC5-BB45-B6AC0429C205}" dt="2019-05-26T07:30:12.584" v="5469"/>
          <ac:spMkLst>
            <pc:docMk/>
            <pc:sldMk cId="1770457689" sldId="665"/>
            <ac:spMk id="51" creationId="{E4F0F277-857C-4730-B84E-FDAE5551B10E}"/>
          </ac:spMkLst>
        </pc:spChg>
        <pc:spChg chg="add mod">
          <ac:chgData name="王 钰翔" userId="399a55de01de1f2f" providerId="LiveId" clId="{448CFE1F-1798-4BC5-BB45-B6AC0429C205}" dt="2019-05-26T09:07:43.861" v="6025" actId="208"/>
          <ac:spMkLst>
            <pc:docMk/>
            <pc:sldMk cId="1770457689" sldId="665"/>
            <ac:spMk id="52" creationId="{F7E9D6D7-EF65-4006-B496-4D9B4667EC6D}"/>
          </ac:spMkLst>
        </pc:spChg>
        <pc:spChg chg="add mod">
          <ac:chgData name="王 钰翔" userId="399a55de01de1f2f" providerId="LiveId" clId="{448CFE1F-1798-4BC5-BB45-B6AC0429C205}" dt="2019-05-26T09:07:37.134" v="6024" actId="1076"/>
          <ac:spMkLst>
            <pc:docMk/>
            <pc:sldMk cId="1770457689" sldId="665"/>
            <ac:spMk id="53" creationId="{AF3577F4-509B-4D4D-8A6C-A54A74D6E0F3}"/>
          </ac:spMkLst>
        </pc:spChg>
        <pc:spChg chg="add mod">
          <ac:chgData name="王 钰翔" userId="399a55de01de1f2f" providerId="LiveId" clId="{448CFE1F-1798-4BC5-BB45-B6AC0429C205}" dt="2019-05-26T09:07:37.134" v="6024" actId="1076"/>
          <ac:spMkLst>
            <pc:docMk/>
            <pc:sldMk cId="1770457689" sldId="665"/>
            <ac:spMk id="54" creationId="{6EBB4C1C-3E94-46F3-800C-87A7DEE16658}"/>
          </ac:spMkLst>
        </pc:spChg>
        <pc:spChg chg="add mod">
          <ac:chgData name="王 钰翔" userId="399a55de01de1f2f" providerId="LiveId" clId="{448CFE1F-1798-4BC5-BB45-B6AC0429C205}" dt="2019-05-26T09:07:37.134" v="6024" actId="1076"/>
          <ac:spMkLst>
            <pc:docMk/>
            <pc:sldMk cId="1770457689" sldId="665"/>
            <ac:spMk id="55" creationId="{103E8AE2-E4F2-4EEC-ACDC-E322D4938740}"/>
          </ac:spMkLst>
        </pc:spChg>
        <pc:spChg chg="add mod">
          <ac:chgData name="王 钰翔" userId="399a55de01de1f2f" providerId="LiveId" clId="{448CFE1F-1798-4BC5-BB45-B6AC0429C205}" dt="2019-05-26T09:07:37.134" v="6024" actId="1076"/>
          <ac:spMkLst>
            <pc:docMk/>
            <pc:sldMk cId="1770457689" sldId="665"/>
            <ac:spMk id="67" creationId="{2A58F2B2-556F-4659-8A79-D719E49F228D}"/>
          </ac:spMkLst>
        </pc:spChg>
        <pc:spChg chg="add mod">
          <ac:chgData name="王 钰翔" userId="399a55de01de1f2f" providerId="LiveId" clId="{448CFE1F-1798-4BC5-BB45-B6AC0429C205}" dt="2019-05-26T09:07:37.134" v="6024" actId="1076"/>
          <ac:spMkLst>
            <pc:docMk/>
            <pc:sldMk cId="1770457689" sldId="665"/>
            <ac:spMk id="68" creationId="{5AADFB50-7407-4929-B473-0784B3E3E89A}"/>
          </ac:spMkLst>
        </pc:spChg>
        <pc:spChg chg="add mod">
          <ac:chgData name="王 钰翔" userId="399a55de01de1f2f" providerId="LiveId" clId="{448CFE1F-1798-4BC5-BB45-B6AC0429C205}" dt="2019-05-26T09:07:37.134" v="6024" actId="1076"/>
          <ac:spMkLst>
            <pc:docMk/>
            <pc:sldMk cId="1770457689" sldId="665"/>
            <ac:spMk id="69" creationId="{2335BA9F-7490-495D-A9B1-CA68DFC2B62B}"/>
          </ac:spMkLst>
        </pc:spChg>
        <pc:spChg chg="add mod">
          <ac:chgData name="王 钰翔" userId="399a55de01de1f2f" providerId="LiveId" clId="{448CFE1F-1798-4BC5-BB45-B6AC0429C205}" dt="2019-05-26T09:07:37.134" v="6024" actId="1076"/>
          <ac:spMkLst>
            <pc:docMk/>
            <pc:sldMk cId="1770457689" sldId="665"/>
            <ac:spMk id="70" creationId="{CDEC0F86-7094-4A25-874D-317CA8B30942}"/>
          </ac:spMkLst>
        </pc:spChg>
        <pc:grpChg chg="add del mod">
          <ac:chgData name="王 钰翔" userId="399a55de01de1f2f" providerId="LiveId" clId="{448CFE1F-1798-4BC5-BB45-B6AC0429C205}" dt="2019-05-26T09:07:26.007" v="6022" actId="478"/>
          <ac:grpSpMkLst>
            <pc:docMk/>
            <pc:sldMk cId="1770457689" sldId="665"/>
            <ac:grpSpMk id="19" creationId="{959E018A-ECAE-47F1-B93E-004B3E05806E}"/>
          </ac:grpSpMkLst>
        </pc:grpChg>
        <pc:grpChg chg="add del mod">
          <ac:chgData name="王 钰翔" userId="399a55de01de1f2f" providerId="LiveId" clId="{448CFE1F-1798-4BC5-BB45-B6AC0429C205}" dt="2019-05-26T09:07:26.007" v="6022" actId="478"/>
          <ac:grpSpMkLst>
            <pc:docMk/>
            <pc:sldMk cId="1770457689" sldId="665"/>
            <ac:grpSpMk id="20" creationId="{53097875-9750-4E76-ACC3-2DD9282465A3}"/>
          </ac:grpSpMkLst>
        </pc:grpChg>
        <pc:grpChg chg="add del mod">
          <ac:chgData name="王 钰翔" userId="399a55de01de1f2f" providerId="LiveId" clId="{448CFE1F-1798-4BC5-BB45-B6AC0429C205}" dt="2019-05-26T09:07:26.007" v="6022" actId="478"/>
          <ac:grpSpMkLst>
            <pc:docMk/>
            <pc:sldMk cId="1770457689" sldId="665"/>
            <ac:grpSpMk id="21" creationId="{782DF5D9-D746-4C20-ADD4-10C659E7CB46}"/>
          </ac:grpSpMkLst>
        </pc:grpChg>
        <pc:grpChg chg="add mod">
          <ac:chgData name="王 钰翔" userId="399a55de01de1f2f" providerId="LiveId" clId="{448CFE1F-1798-4BC5-BB45-B6AC0429C205}" dt="2019-05-26T09:07:37.134" v="6024" actId="1076"/>
          <ac:grpSpMkLst>
            <pc:docMk/>
            <pc:sldMk cId="1770457689" sldId="665"/>
            <ac:grpSpMk id="56" creationId="{A174BFF0-2976-41BE-93E2-DF247183F30F}"/>
          </ac:grpSpMkLst>
        </pc:grpChg>
        <pc:grpChg chg="add mod">
          <ac:chgData name="王 钰翔" userId="399a55de01de1f2f" providerId="LiveId" clId="{448CFE1F-1798-4BC5-BB45-B6AC0429C205}" dt="2019-05-26T09:07:37.134" v="6024" actId="1076"/>
          <ac:grpSpMkLst>
            <pc:docMk/>
            <pc:sldMk cId="1770457689" sldId="665"/>
            <ac:grpSpMk id="59" creationId="{1934475E-7134-4F73-9653-53E248DEC169}"/>
          </ac:grpSpMkLst>
        </pc:grpChg>
        <pc:grpChg chg="add mod">
          <ac:chgData name="王 钰翔" userId="399a55de01de1f2f" providerId="LiveId" clId="{448CFE1F-1798-4BC5-BB45-B6AC0429C205}" dt="2019-05-26T09:07:37.134" v="6024" actId="1076"/>
          <ac:grpSpMkLst>
            <pc:docMk/>
            <pc:sldMk cId="1770457689" sldId="665"/>
            <ac:grpSpMk id="64" creationId="{94FD2434-2174-4C0D-8631-906ABF79412E}"/>
          </ac:grpSpMkLst>
        </pc:grpChg>
        <pc:picChg chg="add mod">
          <ac:chgData name="王 钰翔" userId="399a55de01de1f2f" providerId="LiveId" clId="{448CFE1F-1798-4BC5-BB45-B6AC0429C205}" dt="2019-05-26T06:39:30.374" v="4714" actId="207"/>
          <ac:picMkLst>
            <pc:docMk/>
            <pc:sldMk cId="1770457689" sldId="665"/>
            <ac:picMk id="4" creationId="{D3767ADA-3C76-4AB7-A826-2A36881A3821}"/>
          </ac:picMkLst>
        </pc:picChg>
        <pc:picChg chg="add del mod">
          <ac:chgData name="王 钰翔" userId="399a55de01de1f2f" providerId="LiveId" clId="{448CFE1F-1798-4BC5-BB45-B6AC0429C205}" dt="2019-05-26T02:55:09.409" v="4655"/>
          <ac:picMkLst>
            <pc:docMk/>
            <pc:sldMk cId="1770457689" sldId="665"/>
            <ac:picMk id="6" creationId="{5373B059-D8E9-4B1B-9958-440AEC4688FA}"/>
          </ac:picMkLst>
        </pc:picChg>
        <pc:picChg chg="add mod">
          <ac:chgData name="王 钰翔" userId="399a55de01de1f2f" providerId="LiveId" clId="{448CFE1F-1798-4BC5-BB45-B6AC0429C205}" dt="2019-05-26T06:40:06.426" v="4718" actId="207"/>
          <ac:picMkLst>
            <pc:docMk/>
            <pc:sldMk cId="1770457689" sldId="665"/>
            <ac:picMk id="8" creationId="{D77FEA7E-BAEA-458E-AB84-7CB4D4FF5753}"/>
          </ac:picMkLst>
        </pc:picChg>
        <pc:picChg chg="add del mod">
          <ac:chgData name="王 钰翔" userId="399a55de01de1f2f" providerId="LiveId" clId="{448CFE1F-1798-4BC5-BB45-B6AC0429C205}" dt="2019-05-26T09:07:26.007" v="6022" actId="478"/>
          <ac:picMkLst>
            <pc:docMk/>
            <pc:sldMk cId="1770457689" sldId="665"/>
            <ac:picMk id="10" creationId="{9C8FE5F0-5788-4015-9B64-9DE234C8837F}"/>
          </ac:picMkLst>
        </pc:picChg>
        <pc:picChg chg="add del mod">
          <ac:chgData name="王 钰翔" userId="399a55de01de1f2f" providerId="LiveId" clId="{448CFE1F-1798-4BC5-BB45-B6AC0429C205}" dt="2019-05-26T09:07:26.007" v="6022" actId="478"/>
          <ac:picMkLst>
            <pc:docMk/>
            <pc:sldMk cId="1770457689" sldId="665"/>
            <ac:picMk id="12" creationId="{768A4573-848F-4370-BA11-1FE46E67004D}"/>
          </ac:picMkLst>
        </pc:picChg>
        <pc:picChg chg="add mod">
          <ac:chgData name="王 钰翔" userId="399a55de01de1f2f" providerId="LiveId" clId="{448CFE1F-1798-4BC5-BB45-B6AC0429C205}" dt="2019-05-26T06:40:02.273" v="4717" actId="207"/>
          <ac:picMkLst>
            <pc:docMk/>
            <pc:sldMk cId="1770457689" sldId="665"/>
            <ac:picMk id="14" creationId="{1533C72A-F2CD-47D2-9720-E3D8A0D6FABB}"/>
          </ac:picMkLst>
        </pc:picChg>
        <pc:picChg chg="add del mod">
          <ac:chgData name="王 钰翔" userId="399a55de01de1f2f" providerId="LiveId" clId="{448CFE1F-1798-4BC5-BB45-B6AC0429C205}" dt="2019-05-26T02:55:12.734" v="4658" actId="478"/>
          <ac:picMkLst>
            <pc:docMk/>
            <pc:sldMk cId="1770457689" sldId="665"/>
            <ac:picMk id="16" creationId="{E1553023-D962-43B6-A35A-0125D6D0DCF9}"/>
          </ac:picMkLst>
        </pc:picChg>
        <pc:picChg chg="add del mod">
          <ac:chgData name="王 钰翔" userId="399a55de01de1f2f" providerId="LiveId" clId="{448CFE1F-1798-4BC5-BB45-B6AC0429C205}" dt="2019-05-26T02:55:14.494" v="4659" actId="478"/>
          <ac:picMkLst>
            <pc:docMk/>
            <pc:sldMk cId="1770457689" sldId="665"/>
            <ac:picMk id="17" creationId="{0700168C-9C3E-4783-BAFD-DE448990D34E}"/>
          </ac:picMkLst>
        </pc:picChg>
        <pc:picChg chg="add mod">
          <ac:chgData name="王 钰翔" userId="399a55de01de1f2f" providerId="LiveId" clId="{448CFE1F-1798-4BC5-BB45-B6AC0429C205}" dt="2019-05-26T09:07:37.134" v="6024" actId="1076"/>
          <ac:picMkLst>
            <pc:docMk/>
            <pc:sldMk cId="1770457689" sldId="665"/>
            <ac:picMk id="62" creationId="{27F5F48E-4BA8-4C1A-904C-98EE6F6895AF}"/>
          </ac:picMkLst>
        </pc:picChg>
        <pc:picChg chg="add mod">
          <ac:chgData name="王 钰翔" userId="399a55de01de1f2f" providerId="LiveId" clId="{448CFE1F-1798-4BC5-BB45-B6AC0429C205}" dt="2019-05-26T09:07:37.134" v="6024" actId="1076"/>
          <ac:picMkLst>
            <pc:docMk/>
            <pc:sldMk cId="1770457689" sldId="665"/>
            <ac:picMk id="63" creationId="{D479E835-4126-41DB-832C-C31C3EF7112E}"/>
          </ac:picMkLst>
        </pc:picChg>
        <pc:cxnChg chg="add del mod">
          <ac:chgData name="王 钰翔" userId="399a55de01de1f2f" providerId="LiveId" clId="{448CFE1F-1798-4BC5-BB45-B6AC0429C205}" dt="2019-05-26T07:23:38.746" v="4899" actId="478"/>
          <ac:cxnSpMkLst>
            <pc:docMk/>
            <pc:sldMk cId="1770457689" sldId="665"/>
            <ac:cxnSpMk id="31" creationId="{E03DE2C7-8627-484D-9376-27330A1BA8BC}"/>
          </ac:cxnSpMkLst>
        </pc:cxnChg>
        <pc:cxnChg chg="add del mod">
          <ac:chgData name="王 钰翔" userId="399a55de01de1f2f" providerId="LiveId" clId="{448CFE1F-1798-4BC5-BB45-B6AC0429C205}" dt="2019-05-26T07:23:40.035" v="4900" actId="478"/>
          <ac:cxnSpMkLst>
            <pc:docMk/>
            <pc:sldMk cId="1770457689" sldId="665"/>
            <ac:cxnSpMk id="33" creationId="{460126CA-0DE3-4732-BE7B-5E1FB148E7F1}"/>
          </ac:cxnSpMkLst>
        </pc:cxnChg>
        <pc:cxnChg chg="add del mod">
          <ac:chgData name="王 钰翔" userId="399a55de01de1f2f" providerId="LiveId" clId="{448CFE1F-1798-4BC5-BB45-B6AC0429C205}" dt="2019-05-26T07:23:21.138" v="4898" actId="478"/>
          <ac:cxnSpMkLst>
            <pc:docMk/>
            <pc:sldMk cId="1770457689" sldId="665"/>
            <ac:cxnSpMk id="35" creationId="{447355A9-A412-4599-A3CA-F929FDBDB610}"/>
          </ac:cxnSpMkLst>
        </pc:cxnChg>
        <pc:cxnChg chg="add del mod">
          <ac:chgData name="王 钰翔" userId="399a55de01de1f2f" providerId="LiveId" clId="{448CFE1F-1798-4BC5-BB45-B6AC0429C205}" dt="2019-05-26T09:07:26.007" v="6022" actId="478"/>
          <ac:cxnSpMkLst>
            <pc:docMk/>
            <pc:sldMk cId="1770457689" sldId="665"/>
            <ac:cxnSpMk id="37" creationId="{F9643CAC-8312-4D30-86EC-033B8FF417F2}"/>
          </ac:cxnSpMkLst>
        </pc:cxnChg>
        <pc:cxnChg chg="add del mod">
          <ac:chgData name="王 钰翔" userId="399a55de01de1f2f" providerId="LiveId" clId="{448CFE1F-1798-4BC5-BB45-B6AC0429C205}" dt="2019-05-26T09:07:26.007" v="6022" actId="478"/>
          <ac:cxnSpMkLst>
            <pc:docMk/>
            <pc:sldMk cId="1770457689" sldId="665"/>
            <ac:cxnSpMk id="39" creationId="{0CB4015D-0541-4551-8238-EAB1E1435340}"/>
          </ac:cxnSpMkLst>
        </pc:cxnChg>
        <pc:cxnChg chg="add del mod">
          <ac:chgData name="王 钰翔" userId="399a55de01de1f2f" providerId="LiveId" clId="{448CFE1F-1798-4BC5-BB45-B6AC0429C205}" dt="2019-05-26T09:07:26.007" v="6022" actId="478"/>
          <ac:cxnSpMkLst>
            <pc:docMk/>
            <pc:sldMk cId="1770457689" sldId="665"/>
            <ac:cxnSpMk id="41" creationId="{E2AFF15D-D79C-4BCD-BAF7-FA4BADBDECDF}"/>
          </ac:cxnSpMkLst>
        </pc:cxnChg>
        <pc:cxnChg chg="add del mod">
          <ac:chgData name="王 钰翔" userId="399a55de01de1f2f" providerId="LiveId" clId="{448CFE1F-1798-4BC5-BB45-B6AC0429C205}" dt="2019-05-26T09:07:26.007" v="6022" actId="478"/>
          <ac:cxnSpMkLst>
            <pc:docMk/>
            <pc:sldMk cId="1770457689" sldId="665"/>
            <ac:cxnSpMk id="43" creationId="{20A599A7-DF5A-4C1E-AEF2-D3A4A4175BCF}"/>
          </ac:cxnSpMkLst>
        </pc:cxnChg>
        <pc:cxnChg chg="add mod">
          <ac:chgData name="王 钰翔" userId="399a55de01de1f2f" providerId="LiveId" clId="{448CFE1F-1798-4BC5-BB45-B6AC0429C205}" dt="2019-05-26T09:07:37.134" v="6024" actId="1076"/>
          <ac:cxnSpMkLst>
            <pc:docMk/>
            <pc:sldMk cId="1770457689" sldId="665"/>
            <ac:cxnSpMk id="71" creationId="{11C91C67-2DED-4A1E-9F76-6F37497D02FE}"/>
          </ac:cxnSpMkLst>
        </pc:cxnChg>
        <pc:cxnChg chg="add mod">
          <ac:chgData name="王 钰翔" userId="399a55de01de1f2f" providerId="LiveId" clId="{448CFE1F-1798-4BC5-BB45-B6AC0429C205}" dt="2019-05-26T09:07:37.134" v="6024" actId="1076"/>
          <ac:cxnSpMkLst>
            <pc:docMk/>
            <pc:sldMk cId="1770457689" sldId="665"/>
            <ac:cxnSpMk id="72" creationId="{EF4714DE-7BEB-415F-8A84-1FD44666F0E4}"/>
          </ac:cxnSpMkLst>
        </pc:cxnChg>
        <pc:cxnChg chg="add mod">
          <ac:chgData name="王 钰翔" userId="399a55de01de1f2f" providerId="LiveId" clId="{448CFE1F-1798-4BC5-BB45-B6AC0429C205}" dt="2019-05-26T09:07:37.134" v="6024" actId="1076"/>
          <ac:cxnSpMkLst>
            <pc:docMk/>
            <pc:sldMk cId="1770457689" sldId="665"/>
            <ac:cxnSpMk id="73" creationId="{F3665711-9ED6-4177-ABB8-1A83183B0C73}"/>
          </ac:cxnSpMkLst>
        </pc:cxnChg>
        <pc:cxnChg chg="add mod">
          <ac:chgData name="王 钰翔" userId="399a55de01de1f2f" providerId="LiveId" clId="{448CFE1F-1798-4BC5-BB45-B6AC0429C205}" dt="2019-05-26T09:07:37.134" v="6024" actId="1076"/>
          <ac:cxnSpMkLst>
            <pc:docMk/>
            <pc:sldMk cId="1770457689" sldId="665"/>
            <ac:cxnSpMk id="74" creationId="{CDBEC7FD-C2A3-4D38-94FC-5212643D8089}"/>
          </ac:cxnSpMkLst>
        </pc:cxnChg>
      </pc:sldChg>
      <pc:sldChg chg="addSp delSp modSp add modNotesTx">
        <pc:chgData name="王 钰翔" userId="399a55de01de1f2f" providerId="LiveId" clId="{448CFE1F-1798-4BC5-BB45-B6AC0429C205}" dt="2019-05-28T02:14:15.573" v="16779"/>
        <pc:sldMkLst>
          <pc:docMk/>
          <pc:sldMk cId="2754653138" sldId="666"/>
        </pc:sldMkLst>
        <pc:spChg chg="mod">
          <ac:chgData name="王 钰翔" userId="399a55de01de1f2f" providerId="LiveId" clId="{448CFE1F-1798-4BC5-BB45-B6AC0429C205}" dt="2019-05-26T09:19:56.440" v="6298"/>
          <ac:spMkLst>
            <pc:docMk/>
            <pc:sldMk cId="2754653138" sldId="666"/>
            <ac:spMk id="2" creationId="{8C1D7767-C39F-4393-AEE4-E04C9F331854}"/>
          </ac:spMkLst>
        </pc:spChg>
        <pc:spChg chg="add mod">
          <ac:chgData name="王 钰翔" userId="399a55de01de1f2f" providerId="LiveId" clId="{448CFE1F-1798-4BC5-BB45-B6AC0429C205}" dt="2019-05-28T02:14:15.573" v="16779"/>
          <ac:spMkLst>
            <pc:docMk/>
            <pc:sldMk cId="2754653138" sldId="666"/>
            <ac:spMk id="3" creationId="{A06F78AB-2030-429C-B540-EACBACBD9B57}"/>
          </ac:spMkLst>
        </pc:spChg>
        <pc:spChg chg="add mod">
          <ac:chgData name="王 钰翔" userId="399a55de01de1f2f" providerId="LiveId" clId="{448CFE1F-1798-4BC5-BB45-B6AC0429C205}" dt="2019-05-26T09:25:44.105" v="6520" actId="1076"/>
          <ac:spMkLst>
            <pc:docMk/>
            <pc:sldMk cId="2754653138" sldId="666"/>
            <ac:spMk id="5" creationId="{75C92464-287B-4555-B6CA-A1445B761178}"/>
          </ac:spMkLst>
        </pc:spChg>
        <pc:spChg chg="add mod">
          <ac:chgData name="王 钰翔" userId="399a55de01de1f2f" providerId="LiveId" clId="{448CFE1F-1798-4BC5-BB45-B6AC0429C205}" dt="2019-05-26T09:27:40.105" v="6614" actId="1076"/>
          <ac:spMkLst>
            <pc:docMk/>
            <pc:sldMk cId="2754653138" sldId="666"/>
            <ac:spMk id="6" creationId="{C7FA8805-404C-4425-8B50-96DA0E75204A}"/>
          </ac:spMkLst>
        </pc:spChg>
        <pc:spChg chg="add mod">
          <ac:chgData name="王 钰翔" userId="399a55de01de1f2f" providerId="LiveId" clId="{448CFE1F-1798-4BC5-BB45-B6AC0429C205}" dt="2019-05-26T09:27:40.105" v="6614" actId="1076"/>
          <ac:spMkLst>
            <pc:docMk/>
            <pc:sldMk cId="2754653138" sldId="666"/>
            <ac:spMk id="7" creationId="{29150F41-367B-45C9-A3A1-BA0D15807455}"/>
          </ac:spMkLst>
        </pc:spChg>
        <pc:spChg chg="add mod">
          <ac:chgData name="王 钰翔" userId="399a55de01de1f2f" providerId="LiveId" clId="{448CFE1F-1798-4BC5-BB45-B6AC0429C205}" dt="2019-05-26T09:27:40.105" v="6614" actId="1076"/>
          <ac:spMkLst>
            <pc:docMk/>
            <pc:sldMk cId="2754653138" sldId="666"/>
            <ac:spMk id="8" creationId="{CF34CA8F-B570-40BC-8CD0-5AB438C2D4F5}"/>
          </ac:spMkLst>
        </pc:spChg>
        <pc:spChg chg="add mod">
          <ac:chgData name="王 钰翔" userId="399a55de01de1f2f" providerId="LiveId" clId="{448CFE1F-1798-4BC5-BB45-B6AC0429C205}" dt="2019-05-26T09:28:25.774" v="6619" actId="1076"/>
          <ac:spMkLst>
            <pc:docMk/>
            <pc:sldMk cId="2754653138" sldId="666"/>
            <ac:spMk id="9" creationId="{FCB4D8A9-1178-4CB3-A363-8436271021C7}"/>
          </ac:spMkLst>
        </pc:spChg>
        <pc:spChg chg="add mod">
          <ac:chgData name="王 钰翔" userId="399a55de01de1f2f" providerId="LiveId" clId="{448CFE1F-1798-4BC5-BB45-B6AC0429C205}" dt="2019-05-26T09:28:30.504" v="6621" actId="1076"/>
          <ac:spMkLst>
            <pc:docMk/>
            <pc:sldMk cId="2754653138" sldId="666"/>
            <ac:spMk id="10" creationId="{B61ED005-2F2E-436E-AB5A-5236B42F1793}"/>
          </ac:spMkLst>
        </pc:spChg>
        <pc:picChg chg="add mod">
          <ac:chgData name="王 钰翔" userId="399a55de01de1f2f" providerId="LiveId" clId="{448CFE1F-1798-4BC5-BB45-B6AC0429C205}" dt="2019-05-26T09:24:21.539" v="6372" actId="1076"/>
          <ac:picMkLst>
            <pc:docMk/>
            <pc:sldMk cId="2754653138" sldId="666"/>
            <ac:picMk id="4" creationId="{2BE3C4D3-91DE-48A2-AF2D-454DC29ED902}"/>
          </ac:picMkLst>
        </pc:picChg>
        <pc:picChg chg="add mod">
          <ac:chgData name="王 钰翔" userId="399a55de01de1f2f" providerId="LiveId" clId="{448CFE1F-1798-4BC5-BB45-B6AC0429C205}" dt="2019-05-26T09:59:50.801" v="6650" actId="1076"/>
          <ac:picMkLst>
            <pc:docMk/>
            <pc:sldMk cId="2754653138" sldId="666"/>
            <ac:picMk id="12" creationId="{A9E8C4D5-8EBB-4F34-AE36-8D3593021CFE}"/>
          </ac:picMkLst>
        </pc:picChg>
        <pc:cxnChg chg="add mod">
          <ac:chgData name="王 钰翔" userId="399a55de01de1f2f" providerId="LiveId" clId="{448CFE1F-1798-4BC5-BB45-B6AC0429C205}" dt="2019-05-26T09:59:50.801" v="6650" actId="1076"/>
          <ac:cxnSpMkLst>
            <pc:docMk/>
            <pc:sldMk cId="2754653138" sldId="666"/>
            <ac:cxnSpMk id="14" creationId="{08968331-074D-4E21-82DD-97506615E0DB}"/>
          </ac:cxnSpMkLst>
        </pc:cxnChg>
        <pc:cxnChg chg="add del mod">
          <ac:chgData name="王 钰翔" userId="399a55de01de1f2f" providerId="LiveId" clId="{448CFE1F-1798-4BC5-BB45-B6AC0429C205}" dt="2019-05-26T09:38:48.520" v="6639" actId="478"/>
          <ac:cxnSpMkLst>
            <pc:docMk/>
            <pc:sldMk cId="2754653138" sldId="666"/>
            <ac:cxnSpMk id="16" creationId="{77999883-D91D-4653-86F1-0C5FECA8304E}"/>
          </ac:cxnSpMkLst>
        </pc:cxnChg>
        <pc:cxnChg chg="add mod">
          <ac:chgData name="王 钰翔" userId="399a55de01de1f2f" providerId="LiveId" clId="{448CFE1F-1798-4BC5-BB45-B6AC0429C205}" dt="2019-05-26T09:59:50.801" v="6650" actId="1076"/>
          <ac:cxnSpMkLst>
            <pc:docMk/>
            <pc:sldMk cId="2754653138" sldId="666"/>
            <ac:cxnSpMk id="20" creationId="{C511FA48-1E39-480A-9701-F22AE31E786E}"/>
          </ac:cxnSpMkLst>
        </pc:cxnChg>
      </pc:sldChg>
      <pc:sldChg chg="addSp delSp modSp add">
        <pc:chgData name="王 钰翔" userId="399a55de01de1f2f" providerId="LiveId" clId="{448CFE1F-1798-4BC5-BB45-B6AC0429C205}" dt="2019-05-26T10:35:29.261" v="6893"/>
        <pc:sldMkLst>
          <pc:docMk/>
          <pc:sldMk cId="1998516713" sldId="668"/>
        </pc:sldMkLst>
        <pc:spChg chg="mod">
          <ac:chgData name="王 钰翔" userId="399a55de01de1f2f" providerId="LiveId" clId="{448CFE1F-1798-4BC5-BB45-B6AC0429C205}" dt="2019-05-26T10:33:26.877" v="6846" actId="20577"/>
          <ac:spMkLst>
            <pc:docMk/>
            <pc:sldMk cId="1998516713" sldId="668"/>
            <ac:spMk id="2" creationId="{DCBD8A03-821C-4428-82C0-726A2216C697}"/>
          </ac:spMkLst>
        </pc:spChg>
        <pc:spChg chg="del">
          <ac:chgData name="王 钰翔" userId="399a55de01de1f2f" providerId="LiveId" clId="{448CFE1F-1798-4BC5-BB45-B6AC0429C205}" dt="2019-05-26T10:32:35.471" v="6837" actId="478"/>
          <ac:spMkLst>
            <pc:docMk/>
            <pc:sldMk cId="1998516713" sldId="668"/>
            <ac:spMk id="25" creationId="{64741EEE-9BAA-486E-B960-36833898C114}"/>
          </ac:spMkLst>
        </pc:spChg>
        <pc:spChg chg="mod">
          <ac:chgData name="王 钰翔" userId="399a55de01de1f2f" providerId="LiveId" clId="{448CFE1F-1798-4BC5-BB45-B6AC0429C205}" dt="2019-05-26T10:33:04.904" v="6841" actId="1076"/>
          <ac:spMkLst>
            <pc:docMk/>
            <pc:sldMk cId="1998516713" sldId="668"/>
            <ac:spMk id="30" creationId="{B31C608D-389E-453C-B685-B486C90571E1}"/>
          </ac:spMkLst>
        </pc:spChg>
        <pc:spChg chg="mod">
          <ac:chgData name="王 钰翔" userId="399a55de01de1f2f" providerId="LiveId" clId="{448CFE1F-1798-4BC5-BB45-B6AC0429C205}" dt="2019-05-26T10:33:04.904" v="6841" actId="1076"/>
          <ac:spMkLst>
            <pc:docMk/>
            <pc:sldMk cId="1998516713" sldId="668"/>
            <ac:spMk id="31" creationId="{08663804-2586-41AC-86F6-DCA0E91BD061}"/>
          </ac:spMkLst>
        </pc:spChg>
        <pc:spChg chg="mod">
          <ac:chgData name="王 钰翔" userId="399a55de01de1f2f" providerId="LiveId" clId="{448CFE1F-1798-4BC5-BB45-B6AC0429C205}" dt="2019-05-26T10:33:04.904" v="6841" actId="1076"/>
          <ac:spMkLst>
            <pc:docMk/>
            <pc:sldMk cId="1998516713" sldId="668"/>
            <ac:spMk id="32" creationId="{2E1E8765-A2DD-42A9-88CA-88508826CB26}"/>
          </ac:spMkLst>
        </pc:spChg>
        <pc:spChg chg="mod">
          <ac:chgData name="王 钰翔" userId="399a55de01de1f2f" providerId="LiveId" clId="{448CFE1F-1798-4BC5-BB45-B6AC0429C205}" dt="2019-05-26T10:33:04.904" v="6841" actId="1076"/>
          <ac:spMkLst>
            <pc:docMk/>
            <pc:sldMk cId="1998516713" sldId="668"/>
            <ac:spMk id="44" creationId="{63A2D7FF-0201-464C-A09B-1F0D543F6B47}"/>
          </ac:spMkLst>
        </pc:spChg>
        <pc:spChg chg="mod">
          <ac:chgData name="王 钰翔" userId="399a55de01de1f2f" providerId="LiveId" clId="{448CFE1F-1798-4BC5-BB45-B6AC0429C205}" dt="2019-05-26T10:33:04.904" v="6841" actId="1076"/>
          <ac:spMkLst>
            <pc:docMk/>
            <pc:sldMk cId="1998516713" sldId="668"/>
            <ac:spMk id="45" creationId="{E8329DEE-49F9-4177-A219-0687BE2A7507}"/>
          </ac:spMkLst>
        </pc:spChg>
        <pc:spChg chg="mod">
          <ac:chgData name="王 钰翔" userId="399a55de01de1f2f" providerId="LiveId" clId="{448CFE1F-1798-4BC5-BB45-B6AC0429C205}" dt="2019-05-26T10:33:04.904" v="6841" actId="1076"/>
          <ac:spMkLst>
            <pc:docMk/>
            <pc:sldMk cId="1998516713" sldId="668"/>
            <ac:spMk id="46" creationId="{871F1DB0-B8B5-4C63-A0D7-D21A5FC76212}"/>
          </ac:spMkLst>
        </pc:spChg>
        <pc:spChg chg="mod">
          <ac:chgData name="王 钰翔" userId="399a55de01de1f2f" providerId="LiveId" clId="{448CFE1F-1798-4BC5-BB45-B6AC0429C205}" dt="2019-05-26T10:33:04.904" v="6841" actId="1076"/>
          <ac:spMkLst>
            <pc:docMk/>
            <pc:sldMk cId="1998516713" sldId="668"/>
            <ac:spMk id="47" creationId="{0B3B3016-A70C-43F7-8896-4D18A962E4BD}"/>
          </ac:spMkLst>
        </pc:spChg>
        <pc:spChg chg="del mod">
          <ac:chgData name="王 钰翔" userId="399a55de01de1f2f" providerId="LiveId" clId="{448CFE1F-1798-4BC5-BB45-B6AC0429C205}" dt="2019-05-26T10:32:53.891" v="6840" actId="478"/>
          <ac:spMkLst>
            <pc:docMk/>
            <pc:sldMk cId="1998516713" sldId="668"/>
            <ac:spMk id="52" creationId="{6E08B3CD-BE02-45B4-A4A7-3BD1ACF81277}"/>
          </ac:spMkLst>
        </pc:spChg>
        <pc:spChg chg="del mod">
          <ac:chgData name="王 钰翔" userId="399a55de01de1f2f" providerId="LiveId" clId="{448CFE1F-1798-4BC5-BB45-B6AC0429C205}" dt="2019-05-26T10:32:53.891" v="6840" actId="478"/>
          <ac:spMkLst>
            <pc:docMk/>
            <pc:sldMk cId="1998516713" sldId="668"/>
            <ac:spMk id="53" creationId="{A967772D-514B-4BCB-83DC-1777FE5A490C}"/>
          </ac:spMkLst>
        </pc:spChg>
        <pc:spChg chg="del mod">
          <ac:chgData name="王 钰翔" userId="399a55de01de1f2f" providerId="LiveId" clId="{448CFE1F-1798-4BC5-BB45-B6AC0429C205}" dt="2019-05-26T10:32:53.891" v="6840" actId="478"/>
          <ac:spMkLst>
            <pc:docMk/>
            <pc:sldMk cId="1998516713" sldId="668"/>
            <ac:spMk id="54" creationId="{6323889D-91C0-4819-8916-F63650D37BE3}"/>
          </ac:spMkLst>
        </pc:spChg>
        <pc:spChg chg="del mod">
          <ac:chgData name="王 钰翔" userId="399a55de01de1f2f" providerId="LiveId" clId="{448CFE1F-1798-4BC5-BB45-B6AC0429C205}" dt="2019-05-26T10:32:53.891" v="6840" actId="478"/>
          <ac:spMkLst>
            <pc:docMk/>
            <pc:sldMk cId="1998516713" sldId="668"/>
            <ac:spMk id="55" creationId="{5E41A560-1D3D-4840-81BC-BA932FD04B30}"/>
          </ac:spMkLst>
        </pc:spChg>
        <pc:spChg chg="mod">
          <ac:chgData name="王 钰翔" userId="399a55de01de1f2f" providerId="LiveId" clId="{448CFE1F-1798-4BC5-BB45-B6AC0429C205}" dt="2019-05-26T10:33:04.904" v="6841" actId="1076"/>
          <ac:spMkLst>
            <pc:docMk/>
            <pc:sldMk cId="1998516713" sldId="668"/>
            <ac:spMk id="56" creationId="{9B2B10D6-91DC-4F08-AAF5-86BEA6A28475}"/>
          </ac:spMkLst>
        </pc:spChg>
        <pc:spChg chg="add mod">
          <ac:chgData name="王 钰翔" userId="399a55de01de1f2f" providerId="LiveId" clId="{448CFE1F-1798-4BC5-BB45-B6AC0429C205}" dt="2019-05-26T10:35:29.261" v="6893"/>
          <ac:spMkLst>
            <pc:docMk/>
            <pc:sldMk cId="1998516713" sldId="668"/>
            <ac:spMk id="57" creationId="{1F91DB9B-7A6B-4BCC-96F4-E0FA7B45D8CB}"/>
          </ac:spMkLst>
        </pc:spChg>
        <pc:grpChg chg="mod">
          <ac:chgData name="王 钰翔" userId="399a55de01de1f2f" providerId="LiveId" clId="{448CFE1F-1798-4BC5-BB45-B6AC0429C205}" dt="2019-05-26T10:33:04.904" v="6841" actId="1076"/>
          <ac:grpSpMkLst>
            <pc:docMk/>
            <pc:sldMk cId="1998516713" sldId="668"/>
            <ac:grpSpMk id="33" creationId="{FD59CF4C-19F3-4F2B-B898-3DED1B3C77A4}"/>
          </ac:grpSpMkLst>
        </pc:grpChg>
        <pc:grpChg chg="mod">
          <ac:chgData name="王 钰翔" userId="399a55de01de1f2f" providerId="LiveId" clId="{448CFE1F-1798-4BC5-BB45-B6AC0429C205}" dt="2019-05-26T10:33:04.904" v="6841" actId="1076"/>
          <ac:grpSpMkLst>
            <pc:docMk/>
            <pc:sldMk cId="1998516713" sldId="668"/>
            <ac:grpSpMk id="36" creationId="{C49E9DF8-C4E6-4CDF-8027-BCCBA64688FC}"/>
          </ac:grpSpMkLst>
        </pc:grpChg>
        <pc:grpChg chg="mod">
          <ac:chgData name="王 钰翔" userId="399a55de01de1f2f" providerId="LiveId" clId="{448CFE1F-1798-4BC5-BB45-B6AC0429C205}" dt="2019-05-26T10:33:04.904" v="6841" actId="1076"/>
          <ac:grpSpMkLst>
            <pc:docMk/>
            <pc:sldMk cId="1998516713" sldId="668"/>
            <ac:grpSpMk id="41" creationId="{BBE8ACED-A358-4B03-BDC5-375A477CF2C6}"/>
          </ac:grpSpMkLst>
        </pc:grpChg>
        <pc:picChg chg="mod">
          <ac:chgData name="王 钰翔" userId="399a55de01de1f2f" providerId="LiveId" clId="{448CFE1F-1798-4BC5-BB45-B6AC0429C205}" dt="2019-05-26T10:33:04.904" v="6841" actId="1076"/>
          <ac:picMkLst>
            <pc:docMk/>
            <pc:sldMk cId="1998516713" sldId="668"/>
            <ac:picMk id="39" creationId="{D7FD4238-8445-4786-AB3F-27CE877FD0C1}"/>
          </ac:picMkLst>
        </pc:picChg>
        <pc:picChg chg="mod">
          <ac:chgData name="王 钰翔" userId="399a55de01de1f2f" providerId="LiveId" clId="{448CFE1F-1798-4BC5-BB45-B6AC0429C205}" dt="2019-05-26T10:33:04.904" v="6841" actId="1076"/>
          <ac:picMkLst>
            <pc:docMk/>
            <pc:sldMk cId="1998516713" sldId="668"/>
            <ac:picMk id="40" creationId="{38B87CD7-4CF9-4727-948B-15246D8D4040}"/>
          </ac:picMkLst>
        </pc:picChg>
        <pc:cxnChg chg="mod">
          <ac:chgData name="王 钰翔" userId="399a55de01de1f2f" providerId="LiveId" clId="{448CFE1F-1798-4BC5-BB45-B6AC0429C205}" dt="2019-05-26T10:33:04.904" v="6841" actId="1076"/>
          <ac:cxnSpMkLst>
            <pc:docMk/>
            <pc:sldMk cId="1998516713" sldId="668"/>
            <ac:cxnSpMk id="48" creationId="{D6F8341D-944C-420E-B484-8B0FEF119E53}"/>
          </ac:cxnSpMkLst>
        </pc:cxnChg>
        <pc:cxnChg chg="mod">
          <ac:chgData name="王 钰翔" userId="399a55de01de1f2f" providerId="LiveId" clId="{448CFE1F-1798-4BC5-BB45-B6AC0429C205}" dt="2019-05-26T10:33:04.904" v="6841" actId="1076"/>
          <ac:cxnSpMkLst>
            <pc:docMk/>
            <pc:sldMk cId="1998516713" sldId="668"/>
            <ac:cxnSpMk id="49" creationId="{638D160E-610B-4352-9769-3C5901073D0C}"/>
          </ac:cxnSpMkLst>
        </pc:cxnChg>
        <pc:cxnChg chg="mod">
          <ac:chgData name="王 钰翔" userId="399a55de01de1f2f" providerId="LiveId" clId="{448CFE1F-1798-4BC5-BB45-B6AC0429C205}" dt="2019-05-26T10:33:04.904" v="6841" actId="1076"/>
          <ac:cxnSpMkLst>
            <pc:docMk/>
            <pc:sldMk cId="1998516713" sldId="668"/>
            <ac:cxnSpMk id="50" creationId="{3988D52E-7918-406D-A01D-72CB1829CC93}"/>
          </ac:cxnSpMkLst>
        </pc:cxnChg>
        <pc:cxnChg chg="mod">
          <ac:chgData name="王 钰翔" userId="399a55de01de1f2f" providerId="LiveId" clId="{448CFE1F-1798-4BC5-BB45-B6AC0429C205}" dt="2019-05-26T10:33:04.904" v="6841" actId="1076"/>
          <ac:cxnSpMkLst>
            <pc:docMk/>
            <pc:sldMk cId="1998516713" sldId="668"/>
            <ac:cxnSpMk id="51" creationId="{6B0AA812-1504-4058-B101-DDA1997B45C5}"/>
          </ac:cxnSpMkLst>
        </pc:cxnChg>
      </pc:sldChg>
      <pc:sldChg chg="addSp modSp add">
        <pc:chgData name="王 钰翔" userId="399a55de01de1f2f" providerId="LiveId" clId="{448CFE1F-1798-4BC5-BB45-B6AC0429C205}" dt="2019-05-26T10:35:57.507" v="6936"/>
        <pc:sldMkLst>
          <pc:docMk/>
          <pc:sldMk cId="613416896" sldId="669"/>
        </pc:sldMkLst>
        <pc:spChg chg="mod">
          <ac:chgData name="王 钰翔" userId="399a55de01de1f2f" providerId="LiveId" clId="{448CFE1F-1798-4BC5-BB45-B6AC0429C205}" dt="2019-05-26T10:33:36.796" v="6847" actId="20577"/>
          <ac:spMkLst>
            <pc:docMk/>
            <pc:sldMk cId="613416896" sldId="669"/>
            <ac:spMk id="2" creationId="{DCBD8A03-821C-4428-82C0-726A2216C697}"/>
          </ac:spMkLst>
        </pc:spChg>
        <pc:spChg chg="add mod">
          <ac:chgData name="王 钰翔" userId="399a55de01de1f2f" providerId="LiveId" clId="{448CFE1F-1798-4BC5-BB45-B6AC0429C205}" dt="2019-05-26T10:35:57.507" v="6936"/>
          <ac:spMkLst>
            <pc:docMk/>
            <pc:sldMk cId="613416896" sldId="669"/>
            <ac:spMk id="26" creationId="{8275E574-45B4-473E-BA67-3260228491EE}"/>
          </ac:spMkLst>
        </pc:spChg>
        <pc:spChg chg="mod">
          <ac:chgData name="王 钰翔" userId="399a55de01de1f2f" providerId="LiveId" clId="{448CFE1F-1798-4BC5-BB45-B6AC0429C205}" dt="2019-05-26T10:33:11.973" v="6843" actId="1076"/>
          <ac:spMkLst>
            <pc:docMk/>
            <pc:sldMk cId="613416896" sldId="669"/>
            <ac:spMk id="56" creationId="{9B2B10D6-91DC-4F08-AAF5-86BEA6A28475}"/>
          </ac:spMkLst>
        </pc:spChg>
      </pc:sldChg>
      <pc:sldChg chg="addSp delSp modSp add">
        <pc:chgData name="王 钰翔" userId="399a55de01de1f2f" providerId="LiveId" clId="{448CFE1F-1798-4BC5-BB45-B6AC0429C205}" dt="2019-05-26T14:19:06.936" v="13104" actId="1076"/>
        <pc:sldMkLst>
          <pc:docMk/>
          <pc:sldMk cId="1728394788" sldId="670"/>
        </pc:sldMkLst>
        <pc:spChg chg="mod">
          <ac:chgData name="王 钰翔" userId="399a55de01de1f2f" providerId="LiveId" clId="{448CFE1F-1798-4BC5-BB45-B6AC0429C205}" dt="2019-05-26T14:18:46.285" v="13101"/>
          <ac:spMkLst>
            <pc:docMk/>
            <pc:sldMk cId="1728394788" sldId="670"/>
            <ac:spMk id="2" creationId="{DCBD8A03-821C-4428-82C0-726A2216C697}"/>
          </ac:spMkLst>
        </pc:spChg>
        <pc:spChg chg="add del mod">
          <ac:chgData name="王 钰翔" userId="399a55de01de1f2f" providerId="LiveId" clId="{448CFE1F-1798-4BC5-BB45-B6AC0429C205}" dt="2019-05-26T14:18:55.330" v="13102" actId="478"/>
          <ac:spMkLst>
            <pc:docMk/>
            <pc:sldMk cId="1728394788" sldId="670"/>
            <ac:spMk id="26" creationId="{941E8985-0298-4799-B3F0-2EA738F9E2BA}"/>
          </ac:spMkLst>
        </pc:spChg>
        <pc:spChg chg="mod">
          <ac:chgData name="王 钰翔" userId="399a55de01de1f2f" providerId="LiveId" clId="{448CFE1F-1798-4BC5-BB45-B6AC0429C205}" dt="2019-05-26T14:19:06.936" v="13104" actId="1076"/>
          <ac:spMkLst>
            <pc:docMk/>
            <pc:sldMk cId="1728394788" sldId="670"/>
            <ac:spMk id="30" creationId="{B31C608D-389E-453C-B685-B486C90571E1}"/>
          </ac:spMkLst>
        </pc:spChg>
        <pc:spChg chg="mod">
          <ac:chgData name="王 钰翔" userId="399a55de01de1f2f" providerId="LiveId" clId="{448CFE1F-1798-4BC5-BB45-B6AC0429C205}" dt="2019-05-26T14:19:06.936" v="13104" actId="1076"/>
          <ac:spMkLst>
            <pc:docMk/>
            <pc:sldMk cId="1728394788" sldId="670"/>
            <ac:spMk id="31" creationId="{08663804-2586-41AC-86F6-DCA0E91BD061}"/>
          </ac:spMkLst>
        </pc:spChg>
        <pc:spChg chg="mod">
          <ac:chgData name="王 钰翔" userId="399a55de01de1f2f" providerId="LiveId" clId="{448CFE1F-1798-4BC5-BB45-B6AC0429C205}" dt="2019-05-26T14:19:06.936" v="13104" actId="1076"/>
          <ac:spMkLst>
            <pc:docMk/>
            <pc:sldMk cId="1728394788" sldId="670"/>
            <ac:spMk id="32" creationId="{2E1E8765-A2DD-42A9-88CA-88508826CB26}"/>
          </ac:spMkLst>
        </pc:spChg>
        <pc:spChg chg="mod">
          <ac:chgData name="王 钰翔" userId="399a55de01de1f2f" providerId="LiveId" clId="{448CFE1F-1798-4BC5-BB45-B6AC0429C205}" dt="2019-05-26T14:19:06.936" v="13104" actId="1076"/>
          <ac:spMkLst>
            <pc:docMk/>
            <pc:sldMk cId="1728394788" sldId="670"/>
            <ac:spMk id="44" creationId="{63A2D7FF-0201-464C-A09B-1F0D543F6B47}"/>
          </ac:spMkLst>
        </pc:spChg>
        <pc:spChg chg="mod">
          <ac:chgData name="王 钰翔" userId="399a55de01de1f2f" providerId="LiveId" clId="{448CFE1F-1798-4BC5-BB45-B6AC0429C205}" dt="2019-05-26T14:19:06.936" v="13104" actId="1076"/>
          <ac:spMkLst>
            <pc:docMk/>
            <pc:sldMk cId="1728394788" sldId="670"/>
            <ac:spMk id="45" creationId="{E8329DEE-49F9-4177-A219-0687BE2A7507}"/>
          </ac:spMkLst>
        </pc:spChg>
        <pc:spChg chg="mod">
          <ac:chgData name="王 钰翔" userId="399a55de01de1f2f" providerId="LiveId" clId="{448CFE1F-1798-4BC5-BB45-B6AC0429C205}" dt="2019-05-26T14:19:06.936" v="13104" actId="1076"/>
          <ac:spMkLst>
            <pc:docMk/>
            <pc:sldMk cId="1728394788" sldId="670"/>
            <ac:spMk id="46" creationId="{871F1DB0-B8B5-4C63-A0D7-D21A5FC76212}"/>
          </ac:spMkLst>
        </pc:spChg>
        <pc:spChg chg="mod">
          <ac:chgData name="王 钰翔" userId="399a55de01de1f2f" providerId="LiveId" clId="{448CFE1F-1798-4BC5-BB45-B6AC0429C205}" dt="2019-05-26T14:19:06.936" v="13104" actId="1076"/>
          <ac:spMkLst>
            <pc:docMk/>
            <pc:sldMk cId="1728394788" sldId="670"/>
            <ac:spMk id="47" creationId="{0B3B3016-A70C-43F7-8896-4D18A962E4BD}"/>
          </ac:spMkLst>
        </pc:spChg>
        <pc:spChg chg="mod">
          <ac:chgData name="王 钰翔" userId="399a55de01de1f2f" providerId="LiveId" clId="{448CFE1F-1798-4BC5-BB45-B6AC0429C205}" dt="2019-05-26T14:19:06.936" v="13104" actId="1076"/>
          <ac:spMkLst>
            <pc:docMk/>
            <pc:sldMk cId="1728394788" sldId="670"/>
            <ac:spMk id="56" creationId="{9B2B10D6-91DC-4F08-AAF5-86BEA6A28475}"/>
          </ac:spMkLst>
        </pc:spChg>
        <pc:grpChg chg="mod">
          <ac:chgData name="王 钰翔" userId="399a55de01de1f2f" providerId="LiveId" clId="{448CFE1F-1798-4BC5-BB45-B6AC0429C205}" dt="2019-05-26T14:19:06.936" v="13104" actId="1076"/>
          <ac:grpSpMkLst>
            <pc:docMk/>
            <pc:sldMk cId="1728394788" sldId="670"/>
            <ac:grpSpMk id="33" creationId="{FD59CF4C-19F3-4F2B-B898-3DED1B3C77A4}"/>
          </ac:grpSpMkLst>
        </pc:grpChg>
        <pc:grpChg chg="mod">
          <ac:chgData name="王 钰翔" userId="399a55de01de1f2f" providerId="LiveId" clId="{448CFE1F-1798-4BC5-BB45-B6AC0429C205}" dt="2019-05-26T14:19:06.936" v="13104" actId="1076"/>
          <ac:grpSpMkLst>
            <pc:docMk/>
            <pc:sldMk cId="1728394788" sldId="670"/>
            <ac:grpSpMk id="36" creationId="{C49E9DF8-C4E6-4CDF-8027-BCCBA64688FC}"/>
          </ac:grpSpMkLst>
        </pc:grpChg>
        <pc:grpChg chg="mod">
          <ac:chgData name="王 钰翔" userId="399a55de01de1f2f" providerId="LiveId" clId="{448CFE1F-1798-4BC5-BB45-B6AC0429C205}" dt="2019-05-26T14:19:06.936" v="13104" actId="1076"/>
          <ac:grpSpMkLst>
            <pc:docMk/>
            <pc:sldMk cId="1728394788" sldId="670"/>
            <ac:grpSpMk id="41" creationId="{BBE8ACED-A358-4B03-BDC5-375A477CF2C6}"/>
          </ac:grpSpMkLst>
        </pc:grpChg>
        <pc:picChg chg="mod">
          <ac:chgData name="王 钰翔" userId="399a55de01de1f2f" providerId="LiveId" clId="{448CFE1F-1798-4BC5-BB45-B6AC0429C205}" dt="2019-05-26T14:19:06.936" v="13104" actId="1076"/>
          <ac:picMkLst>
            <pc:docMk/>
            <pc:sldMk cId="1728394788" sldId="670"/>
            <ac:picMk id="39" creationId="{D7FD4238-8445-4786-AB3F-27CE877FD0C1}"/>
          </ac:picMkLst>
        </pc:picChg>
        <pc:picChg chg="mod">
          <ac:chgData name="王 钰翔" userId="399a55de01de1f2f" providerId="LiveId" clId="{448CFE1F-1798-4BC5-BB45-B6AC0429C205}" dt="2019-05-26T14:19:06.936" v="13104" actId="1076"/>
          <ac:picMkLst>
            <pc:docMk/>
            <pc:sldMk cId="1728394788" sldId="670"/>
            <ac:picMk id="40" creationId="{38B87CD7-4CF9-4727-948B-15246D8D4040}"/>
          </ac:picMkLst>
        </pc:picChg>
        <pc:cxnChg chg="mod">
          <ac:chgData name="王 钰翔" userId="399a55de01de1f2f" providerId="LiveId" clId="{448CFE1F-1798-4BC5-BB45-B6AC0429C205}" dt="2019-05-26T14:19:06.936" v="13104" actId="1076"/>
          <ac:cxnSpMkLst>
            <pc:docMk/>
            <pc:sldMk cId="1728394788" sldId="670"/>
            <ac:cxnSpMk id="48" creationId="{D6F8341D-944C-420E-B484-8B0FEF119E53}"/>
          </ac:cxnSpMkLst>
        </pc:cxnChg>
        <pc:cxnChg chg="mod">
          <ac:chgData name="王 钰翔" userId="399a55de01de1f2f" providerId="LiveId" clId="{448CFE1F-1798-4BC5-BB45-B6AC0429C205}" dt="2019-05-26T14:19:06.936" v="13104" actId="1076"/>
          <ac:cxnSpMkLst>
            <pc:docMk/>
            <pc:sldMk cId="1728394788" sldId="670"/>
            <ac:cxnSpMk id="49" creationId="{638D160E-610B-4352-9769-3C5901073D0C}"/>
          </ac:cxnSpMkLst>
        </pc:cxnChg>
        <pc:cxnChg chg="mod">
          <ac:chgData name="王 钰翔" userId="399a55de01de1f2f" providerId="LiveId" clId="{448CFE1F-1798-4BC5-BB45-B6AC0429C205}" dt="2019-05-26T14:19:06.936" v="13104" actId="1076"/>
          <ac:cxnSpMkLst>
            <pc:docMk/>
            <pc:sldMk cId="1728394788" sldId="670"/>
            <ac:cxnSpMk id="50" creationId="{3988D52E-7918-406D-A01D-72CB1829CC93}"/>
          </ac:cxnSpMkLst>
        </pc:cxnChg>
        <pc:cxnChg chg="mod">
          <ac:chgData name="王 钰翔" userId="399a55de01de1f2f" providerId="LiveId" clId="{448CFE1F-1798-4BC5-BB45-B6AC0429C205}" dt="2019-05-26T14:19:06.936" v="13104" actId="1076"/>
          <ac:cxnSpMkLst>
            <pc:docMk/>
            <pc:sldMk cId="1728394788" sldId="670"/>
            <ac:cxnSpMk id="51" creationId="{6B0AA812-1504-4058-B101-DDA1997B45C5}"/>
          </ac:cxnSpMkLst>
        </pc:cxnChg>
      </pc:sldChg>
      <pc:sldChg chg="addSp modSp add del">
        <pc:chgData name="王 钰翔" userId="399a55de01de1f2f" providerId="LiveId" clId="{448CFE1F-1798-4BC5-BB45-B6AC0429C205}" dt="2019-05-28T02:20:09.057" v="16788" actId="2696"/>
        <pc:sldMkLst>
          <pc:docMk/>
          <pc:sldMk cId="600178887" sldId="671"/>
        </pc:sldMkLst>
        <pc:spChg chg="mod">
          <ac:chgData name="王 钰翔" userId="399a55de01de1f2f" providerId="LiveId" clId="{448CFE1F-1798-4BC5-BB45-B6AC0429C205}" dt="2019-05-26T10:37:22.424" v="7079"/>
          <ac:spMkLst>
            <pc:docMk/>
            <pc:sldMk cId="600178887" sldId="671"/>
            <ac:spMk id="2" creationId="{23E23889-0688-4E07-9E6F-C6F1D97E3AAC}"/>
          </ac:spMkLst>
        </pc:spChg>
        <pc:spChg chg="add mod">
          <ac:chgData name="王 钰翔" userId="399a55de01de1f2f" providerId="LiveId" clId="{448CFE1F-1798-4BC5-BB45-B6AC0429C205}" dt="2019-05-26T10:40:02.839" v="7369" actId="20577"/>
          <ac:spMkLst>
            <pc:docMk/>
            <pc:sldMk cId="600178887" sldId="671"/>
            <ac:spMk id="3" creationId="{5F5332DD-81CB-40AD-9C69-4FDF8EF29590}"/>
          </ac:spMkLst>
        </pc:spChg>
        <pc:spChg chg="add mod">
          <ac:chgData name="王 钰翔" userId="399a55de01de1f2f" providerId="LiveId" clId="{448CFE1F-1798-4BC5-BB45-B6AC0429C205}" dt="2019-05-26T10:42:52.206" v="7779" actId="1076"/>
          <ac:spMkLst>
            <pc:docMk/>
            <pc:sldMk cId="600178887" sldId="671"/>
            <ac:spMk id="15" creationId="{428797CE-8187-4194-B684-3F37488BE50F}"/>
          </ac:spMkLst>
        </pc:spChg>
        <pc:spChg chg="add mod">
          <ac:chgData name="王 钰翔" userId="399a55de01de1f2f" providerId="LiveId" clId="{448CFE1F-1798-4BC5-BB45-B6AC0429C205}" dt="2019-05-26T10:45:18.014" v="8102" actId="1076"/>
          <ac:spMkLst>
            <pc:docMk/>
            <pc:sldMk cId="600178887" sldId="671"/>
            <ac:spMk id="16" creationId="{5A76DD91-597A-4B2B-83F1-819650BF596B}"/>
          </ac:spMkLst>
        </pc:spChg>
        <pc:grpChg chg="add mod">
          <ac:chgData name="王 钰翔" userId="399a55de01de1f2f" providerId="LiveId" clId="{448CFE1F-1798-4BC5-BB45-B6AC0429C205}" dt="2019-05-26T10:40:18.741" v="7371" actId="1076"/>
          <ac:grpSpMkLst>
            <pc:docMk/>
            <pc:sldMk cId="600178887" sldId="671"/>
            <ac:grpSpMk id="5" creationId="{BE740CD7-92EA-4C8C-83BF-1A42A15F8567}"/>
          </ac:grpSpMkLst>
        </pc:grpChg>
        <pc:picChg chg="add mod">
          <ac:chgData name="王 钰翔" userId="399a55de01de1f2f" providerId="LiveId" clId="{448CFE1F-1798-4BC5-BB45-B6AC0429C205}" dt="2019-05-26T10:40:18.741" v="7371" actId="1076"/>
          <ac:picMkLst>
            <pc:docMk/>
            <pc:sldMk cId="600178887" sldId="671"/>
            <ac:picMk id="4" creationId="{5CC580F8-753D-47C5-AE08-B951E79688B0}"/>
          </ac:picMkLst>
        </pc:picChg>
      </pc:sldChg>
      <pc:sldChg chg="addSp delSp modSp add delAnim modAnim">
        <pc:chgData name="王 钰翔" userId="399a55de01de1f2f" providerId="LiveId" clId="{448CFE1F-1798-4BC5-BB45-B6AC0429C205}" dt="2019-05-28T02:15:32.710" v="16787" actId="1076"/>
        <pc:sldMkLst>
          <pc:docMk/>
          <pc:sldMk cId="2749839722" sldId="673"/>
        </pc:sldMkLst>
        <pc:spChg chg="mod">
          <ac:chgData name="王 钰翔" userId="399a55de01de1f2f" providerId="LiveId" clId="{448CFE1F-1798-4BC5-BB45-B6AC0429C205}" dt="2019-05-28T02:15:24.712" v="16785" actId="207"/>
          <ac:spMkLst>
            <pc:docMk/>
            <pc:sldMk cId="2749839722" sldId="673"/>
            <ac:spMk id="3" creationId="{5F5332DD-81CB-40AD-9C69-4FDF8EF29590}"/>
          </ac:spMkLst>
        </pc:spChg>
        <pc:spChg chg="mod">
          <ac:chgData name="王 钰翔" userId="399a55de01de1f2f" providerId="LiveId" clId="{448CFE1F-1798-4BC5-BB45-B6AC0429C205}" dt="2019-05-28T02:15:32.710" v="16787" actId="1076"/>
          <ac:spMkLst>
            <pc:docMk/>
            <pc:sldMk cId="2749839722" sldId="673"/>
            <ac:spMk id="15" creationId="{428797CE-8187-4194-B684-3F37488BE50F}"/>
          </ac:spMkLst>
        </pc:spChg>
        <pc:spChg chg="mod">
          <ac:chgData name="王 钰翔" userId="399a55de01de1f2f" providerId="LiveId" clId="{448CFE1F-1798-4BC5-BB45-B6AC0429C205}" dt="2019-05-28T02:15:16.859" v="16783" actId="1076"/>
          <ac:spMkLst>
            <pc:docMk/>
            <pc:sldMk cId="2749839722" sldId="673"/>
            <ac:spMk id="16" creationId="{5A76DD91-597A-4B2B-83F1-819650BF596B}"/>
          </ac:spMkLst>
        </pc:spChg>
        <pc:spChg chg="add del mod">
          <ac:chgData name="王 钰翔" userId="399a55de01de1f2f" providerId="LiveId" clId="{448CFE1F-1798-4BC5-BB45-B6AC0429C205}" dt="2019-05-26T10:48:43.306" v="8366" actId="478"/>
          <ac:spMkLst>
            <pc:docMk/>
            <pc:sldMk cId="2749839722" sldId="673"/>
            <ac:spMk id="17" creationId="{E7C845CB-6633-44F0-81B7-AA7C087BA9EF}"/>
          </ac:spMkLst>
        </pc:spChg>
        <pc:spChg chg="add del mod">
          <ac:chgData name="王 钰翔" userId="399a55de01de1f2f" providerId="LiveId" clId="{448CFE1F-1798-4BC5-BB45-B6AC0429C205}" dt="2019-05-26T10:48:41.710" v="8364" actId="478"/>
          <ac:spMkLst>
            <pc:docMk/>
            <pc:sldMk cId="2749839722" sldId="673"/>
            <ac:spMk id="18" creationId="{BD77CC4A-89B3-414A-85F7-E8CBDDDF4AAB}"/>
          </ac:spMkLst>
        </pc:spChg>
        <pc:spChg chg="add del mod">
          <ac:chgData name="王 钰翔" userId="399a55de01de1f2f" providerId="LiveId" clId="{448CFE1F-1798-4BC5-BB45-B6AC0429C205}" dt="2019-05-26T10:48:42.683" v="8365" actId="478"/>
          <ac:spMkLst>
            <pc:docMk/>
            <pc:sldMk cId="2749839722" sldId="673"/>
            <ac:spMk id="19" creationId="{C0E21EB8-9587-4F6D-9B58-09DFB34E134F}"/>
          </ac:spMkLst>
        </pc:spChg>
        <pc:spChg chg="add del mod">
          <ac:chgData name="王 钰翔" userId="399a55de01de1f2f" providerId="LiveId" clId="{448CFE1F-1798-4BC5-BB45-B6AC0429C205}" dt="2019-05-28T02:15:05.770" v="16780" actId="478"/>
          <ac:spMkLst>
            <pc:docMk/>
            <pc:sldMk cId="2749839722" sldId="673"/>
            <ac:spMk id="20" creationId="{F315BA76-9E54-48B8-A38C-05C56A25EE6A}"/>
          </ac:spMkLst>
        </pc:spChg>
        <pc:spChg chg="add del mod">
          <ac:chgData name="王 钰翔" userId="399a55de01de1f2f" providerId="LiveId" clId="{448CFE1F-1798-4BC5-BB45-B6AC0429C205}" dt="2019-05-28T02:15:08.295" v="16781" actId="478"/>
          <ac:spMkLst>
            <pc:docMk/>
            <pc:sldMk cId="2749839722" sldId="673"/>
            <ac:spMk id="21" creationId="{498D7C43-B117-4018-A705-F8B8B5F86529}"/>
          </ac:spMkLst>
        </pc:spChg>
        <pc:spChg chg="add del mod">
          <ac:chgData name="王 钰翔" userId="399a55de01de1f2f" providerId="LiveId" clId="{448CFE1F-1798-4BC5-BB45-B6AC0429C205}" dt="2019-05-28T02:15:10.330" v="16782" actId="478"/>
          <ac:spMkLst>
            <pc:docMk/>
            <pc:sldMk cId="2749839722" sldId="673"/>
            <ac:spMk id="22" creationId="{2A5E676F-5F57-4112-B245-7C42640B14E1}"/>
          </ac:spMkLst>
        </pc:spChg>
        <pc:grpChg chg="mod">
          <ac:chgData name="王 钰翔" userId="399a55de01de1f2f" providerId="LiveId" clId="{448CFE1F-1798-4BC5-BB45-B6AC0429C205}" dt="2019-05-28T02:15:16.859" v="16783" actId="1076"/>
          <ac:grpSpMkLst>
            <pc:docMk/>
            <pc:sldMk cId="2749839722" sldId="673"/>
            <ac:grpSpMk id="5" creationId="{BE740CD7-92EA-4C8C-83BF-1A42A15F8567}"/>
          </ac:grpSpMkLst>
        </pc:grpChg>
        <pc:picChg chg="mod">
          <ac:chgData name="王 钰翔" userId="399a55de01de1f2f" providerId="LiveId" clId="{448CFE1F-1798-4BC5-BB45-B6AC0429C205}" dt="2019-05-28T02:15:16.859" v="16783" actId="1076"/>
          <ac:picMkLst>
            <pc:docMk/>
            <pc:sldMk cId="2749839722" sldId="673"/>
            <ac:picMk id="4" creationId="{5CC580F8-753D-47C5-AE08-B951E79688B0}"/>
          </ac:picMkLst>
        </pc:picChg>
      </pc:sldChg>
      <pc:sldChg chg="addSp delSp modSp add modAnim">
        <pc:chgData name="王 钰翔" userId="399a55de01de1f2f" providerId="LiveId" clId="{448CFE1F-1798-4BC5-BB45-B6AC0429C205}" dt="2019-05-28T02:23:47.859" v="16871" actId="1076"/>
        <pc:sldMkLst>
          <pc:docMk/>
          <pc:sldMk cId="174252999" sldId="674"/>
        </pc:sldMkLst>
        <pc:spChg chg="mod">
          <ac:chgData name="王 钰翔" userId="399a55de01de1f2f" providerId="LiveId" clId="{448CFE1F-1798-4BC5-BB45-B6AC0429C205}" dt="2019-05-26T10:52:39.889" v="8371"/>
          <ac:spMkLst>
            <pc:docMk/>
            <pc:sldMk cId="174252999" sldId="674"/>
            <ac:spMk id="2" creationId="{DA42139E-A168-4C09-9C31-F9139EE9E142}"/>
          </ac:spMkLst>
        </pc:spChg>
        <pc:spChg chg="add mod">
          <ac:chgData name="王 钰翔" userId="399a55de01de1f2f" providerId="LiveId" clId="{448CFE1F-1798-4BC5-BB45-B6AC0429C205}" dt="2019-05-28T02:23:47.859" v="16871" actId="1076"/>
          <ac:spMkLst>
            <pc:docMk/>
            <pc:sldMk cId="174252999" sldId="674"/>
            <ac:spMk id="3" creationId="{697084E0-BB38-423C-AAED-5038C35A5A4C}"/>
          </ac:spMkLst>
        </pc:spChg>
        <pc:spChg chg="add mod">
          <ac:chgData name="王 钰翔" userId="399a55de01de1f2f" providerId="LiveId" clId="{448CFE1F-1798-4BC5-BB45-B6AC0429C205}" dt="2019-05-28T02:21:19.487" v="16825" actId="1076"/>
          <ac:spMkLst>
            <pc:docMk/>
            <pc:sldMk cId="174252999" sldId="674"/>
            <ac:spMk id="6" creationId="{FA3D17DA-9539-47FF-9124-ADE4EACDC50F}"/>
          </ac:spMkLst>
        </pc:spChg>
        <pc:spChg chg="add mod">
          <ac:chgData name="王 钰翔" userId="399a55de01de1f2f" providerId="LiveId" clId="{448CFE1F-1798-4BC5-BB45-B6AC0429C205}" dt="2019-05-26T12:26:47.720" v="8567" actId="1076"/>
          <ac:spMkLst>
            <pc:docMk/>
            <pc:sldMk cId="174252999" sldId="674"/>
            <ac:spMk id="21" creationId="{F7FE8DEF-6945-4915-9609-DA40209F3CB0}"/>
          </ac:spMkLst>
        </pc:spChg>
        <pc:spChg chg="add mod">
          <ac:chgData name="王 钰翔" userId="399a55de01de1f2f" providerId="LiveId" clId="{448CFE1F-1798-4BC5-BB45-B6AC0429C205}" dt="2019-05-26T12:26:47.720" v="8567" actId="1076"/>
          <ac:spMkLst>
            <pc:docMk/>
            <pc:sldMk cId="174252999" sldId="674"/>
            <ac:spMk id="22" creationId="{7F9ECD9B-9FD7-4D1B-B913-E594288F4287}"/>
          </ac:spMkLst>
        </pc:spChg>
        <pc:spChg chg="add mod">
          <ac:chgData name="王 钰翔" userId="399a55de01de1f2f" providerId="LiveId" clId="{448CFE1F-1798-4BC5-BB45-B6AC0429C205}" dt="2019-05-28T02:22:56.507" v="16846" actId="1076"/>
          <ac:spMkLst>
            <pc:docMk/>
            <pc:sldMk cId="174252999" sldId="674"/>
            <ac:spMk id="23" creationId="{2667E1F6-55D5-4267-A3E7-744A21CF9E3B}"/>
          </ac:spMkLst>
        </pc:spChg>
        <pc:spChg chg="add del mod">
          <ac:chgData name="王 钰翔" userId="399a55de01de1f2f" providerId="LiveId" clId="{448CFE1F-1798-4BC5-BB45-B6AC0429C205}" dt="2019-05-28T02:20:28.080" v="16789" actId="478"/>
          <ac:spMkLst>
            <pc:docMk/>
            <pc:sldMk cId="174252999" sldId="674"/>
            <ac:spMk id="25" creationId="{2D1EB692-CA3F-4200-A494-3DB9348DF694}"/>
          </ac:spMkLst>
        </pc:spChg>
        <pc:spChg chg="add del">
          <ac:chgData name="王 钰翔" userId="399a55de01de1f2f" providerId="LiveId" clId="{448CFE1F-1798-4BC5-BB45-B6AC0429C205}" dt="2019-05-26T12:27:39.728" v="8577"/>
          <ac:spMkLst>
            <pc:docMk/>
            <pc:sldMk cId="174252999" sldId="674"/>
            <ac:spMk id="26" creationId="{C84ECB35-053E-43D7-971D-39CD32028558}"/>
          </ac:spMkLst>
        </pc:spChg>
        <pc:spChg chg="add mod">
          <ac:chgData name="王 钰翔" userId="399a55de01de1f2f" providerId="LiveId" clId="{448CFE1F-1798-4BC5-BB45-B6AC0429C205}" dt="2019-05-26T12:29:35.166" v="8749" actId="1076"/>
          <ac:spMkLst>
            <pc:docMk/>
            <pc:sldMk cId="174252999" sldId="674"/>
            <ac:spMk id="27" creationId="{8CAC96A3-99B1-47A2-9367-28A0076D3B8C}"/>
          </ac:spMkLst>
        </pc:spChg>
        <pc:spChg chg="add mod">
          <ac:chgData name="王 钰翔" userId="399a55de01de1f2f" providerId="LiveId" clId="{448CFE1F-1798-4BC5-BB45-B6AC0429C205}" dt="2019-05-26T12:29:58.210" v="8773"/>
          <ac:spMkLst>
            <pc:docMk/>
            <pc:sldMk cId="174252999" sldId="674"/>
            <ac:spMk id="28" creationId="{E74F848A-E416-48F9-8198-CB418AE4BFB6}"/>
          </ac:spMkLst>
        </pc:spChg>
        <pc:spChg chg="add mod">
          <ac:chgData name="王 钰翔" userId="399a55de01de1f2f" providerId="LiveId" clId="{448CFE1F-1798-4BC5-BB45-B6AC0429C205}" dt="2019-05-28T02:21:41.598" v="16838"/>
          <ac:spMkLst>
            <pc:docMk/>
            <pc:sldMk cId="174252999" sldId="674"/>
            <ac:spMk id="29" creationId="{BEDEE196-FB98-45A6-BB71-C92012879C09}"/>
          </ac:spMkLst>
        </pc:spChg>
        <pc:grpChg chg="add mod">
          <ac:chgData name="王 钰翔" userId="399a55de01de1f2f" providerId="LiveId" clId="{448CFE1F-1798-4BC5-BB45-B6AC0429C205}" dt="2019-05-26T12:26:47.720" v="8567" actId="1076"/>
          <ac:grpSpMkLst>
            <pc:docMk/>
            <pc:sldMk cId="174252999" sldId="674"/>
            <ac:grpSpMk id="8" creationId="{758EC5CF-05CA-4B43-9EDA-8D539850A4DF}"/>
          </ac:grpSpMkLst>
        </pc:grpChg>
        <pc:picChg chg="add mod">
          <ac:chgData name="王 钰翔" userId="399a55de01de1f2f" providerId="LiveId" clId="{448CFE1F-1798-4BC5-BB45-B6AC0429C205}" dt="2019-05-26T12:26:47.720" v="8567" actId="1076"/>
          <ac:picMkLst>
            <pc:docMk/>
            <pc:sldMk cId="174252999" sldId="674"/>
            <ac:picMk id="4" creationId="{D19166C2-5BC3-44FE-8939-86535653A314}"/>
          </ac:picMkLst>
        </pc:picChg>
        <pc:picChg chg="add mod">
          <ac:chgData name="王 钰翔" userId="399a55de01de1f2f" providerId="LiveId" clId="{448CFE1F-1798-4BC5-BB45-B6AC0429C205}" dt="2019-05-26T12:26:47.720" v="8567" actId="1076"/>
          <ac:picMkLst>
            <pc:docMk/>
            <pc:sldMk cId="174252999" sldId="674"/>
            <ac:picMk id="5" creationId="{C8502B01-ECF0-4B7A-94CB-A2981C4EF194}"/>
          </ac:picMkLst>
        </pc:picChg>
        <pc:picChg chg="add del mod">
          <ac:chgData name="王 钰翔" userId="399a55de01de1f2f" providerId="LiveId" clId="{448CFE1F-1798-4BC5-BB45-B6AC0429C205}" dt="2019-05-26T12:17:07.011" v="8514"/>
          <ac:picMkLst>
            <pc:docMk/>
            <pc:sldMk cId="174252999" sldId="674"/>
            <ac:picMk id="6" creationId="{0E75F57A-E724-4E65-A522-5B51822D1889}"/>
          </ac:picMkLst>
        </pc:picChg>
        <pc:picChg chg="add del mod">
          <ac:chgData name="王 钰翔" userId="399a55de01de1f2f" providerId="LiveId" clId="{448CFE1F-1798-4BC5-BB45-B6AC0429C205}" dt="2019-05-26T12:18:16.714" v="8518"/>
          <ac:picMkLst>
            <pc:docMk/>
            <pc:sldMk cId="174252999" sldId="674"/>
            <ac:picMk id="7" creationId="{018999DB-84D3-4F31-BABA-4D54210487E6}"/>
          </ac:picMkLst>
        </pc:picChg>
        <pc:picChg chg="add del">
          <ac:chgData name="王 钰翔" userId="399a55de01de1f2f" providerId="LiveId" clId="{448CFE1F-1798-4BC5-BB45-B6AC0429C205}" dt="2019-05-28T02:21:23.382" v="16827" actId="478"/>
          <ac:picMkLst>
            <pc:docMk/>
            <pc:sldMk cId="174252999" sldId="674"/>
            <ac:picMk id="7" creationId="{8B577684-CC87-4671-8535-9D79EC94B8FF}"/>
          </ac:picMkLst>
        </pc:picChg>
        <pc:picChg chg="add mod">
          <ac:chgData name="王 钰翔" userId="399a55de01de1f2f" providerId="LiveId" clId="{448CFE1F-1798-4BC5-BB45-B6AC0429C205}" dt="2019-05-28T02:22:21.164" v="16840" actId="1076"/>
          <ac:picMkLst>
            <pc:docMk/>
            <pc:sldMk cId="174252999" sldId="674"/>
            <ac:picMk id="24" creationId="{64B223C4-AECF-4EFE-B6C8-FA62F239F753}"/>
          </ac:picMkLst>
        </pc:picChg>
      </pc:sldChg>
      <pc:sldChg chg="addSp delSp modSp add">
        <pc:chgData name="王 钰翔" userId="399a55de01de1f2f" providerId="LiveId" clId="{448CFE1F-1798-4BC5-BB45-B6AC0429C205}" dt="2019-05-28T07:24:22.147" v="17470" actId="1076"/>
        <pc:sldMkLst>
          <pc:docMk/>
          <pc:sldMk cId="1680885363" sldId="675"/>
        </pc:sldMkLst>
        <pc:spChg chg="mod">
          <ac:chgData name="王 钰翔" userId="399a55de01de1f2f" providerId="LiveId" clId="{448CFE1F-1798-4BC5-BB45-B6AC0429C205}" dt="2019-05-28T02:45:30.024" v="16928"/>
          <ac:spMkLst>
            <pc:docMk/>
            <pc:sldMk cId="1680885363" sldId="675"/>
            <ac:spMk id="2" creationId="{9F01CF4F-5EB9-4561-93AE-A5E1392B388B}"/>
          </ac:spMkLst>
        </pc:spChg>
        <pc:spChg chg="add del mod">
          <ac:chgData name="王 钰翔" userId="399a55de01de1f2f" providerId="LiveId" clId="{448CFE1F-1798-4BC5-BB45-B6AC0429C205}" dt="2019-05-26T12:32:52.739" v="8813" actId="478"/>
          <ac:spMkLst>
            <pc:docMk/>
            <pc:sldMk cId="1680885363" sldId="675"/>
            <ac:spMk id="3" creationId="{8B11AA83-1AD1-4E9E-9A81-956FF2224FEF}"/>
          </ac:spMkLst>
        </pc:spChg>
        <pc:spChg chg="add del mod">
          <ac:chgData name="王 钰翔" userId="399a55de01de1f2f" providerId="LiveId" clId="{448CFE1F-1798-4BC5-BB45-B6AC0429C205}" dt="2019-05-28T02:45:44.854" v="16929" actId="478"/>
          <ac:spMkLst>
            <pc:docMk/>
            <pc:sldMk cId="1680885363" sldId="675"/>
            <ac:spMk id="4" creationId="{EEA5271C-8409-461A-89C5-1BC28F52737F}"/>
          </ac:spMkLst>
        </pc:spChg>
        <pc:spChg chg="add mod">
          <ac:chgData name="王 钰翔" userId="399a55de01de1f2f" providerId="LiveId" clId="{448CFE1F-1798-4BC5-BB45-B6AC0429C205}" dt="2019-05-28T07:23:33.326" v="17401" actId="1076"/>
          <ac:spMkLst>
            <pc:docMk/>
            <pc:sldMk cId="1680885363" sldId="675"/>
            <ac:spMk id="6" creationId="{730A41D5-050E-49FF-9E67-2A682508BB06}"/>
          </ac:spMkLst>
        </pc:spChg>
        <pc:spChg chg="add del mod">
          <ac:chgData name="王 钰翔" userId="399a55de01de1f2f" providerId="LiveId" clId="{448CFE1F-1798-4BC5-BB45-B6AC0429C205}" dt="2019-05-28T07:16:27.886" v="17379" actId="478"/>
          <ac:spMkLst>
            <pc:docMk/>
            <pc:sldMk cId="1680885363" sldId="675"/>
            <ac:spMk id="7" creationId="{7CA8D24B-585F-46AE-8B46-6C9DFF185000}"/>
          </ac:spMkLst>
        </pc:spChg>
        <pc:spChg chg="add mod">
          <ac:chgData name="王 钰翔" userId="399a55de01de1f2f" providerId="LiveId" clId="{448CFE1F-1798-4BC5-BB45-B6AC0429C205}" dt="2019-05-28T07:24:11.095" v="17461" actId="1076"/>
          <ac:spMkLst>
            <pc:docMk/>
            <pc:sldMk cId="1680885363" sldId="675"/>
            <ac:spMk id="12" creationId="{C931FAB6-1F77-420E-BAB0-4C6778A65220}"/>
          </ac:spMkLst>
        </pc:spChg>
        <pc:spChg chg="add mod">
          <ac:chgData name="王 钰翔" userId="399a55de01de1f2f" providerId="LiveId" clId="{448CFE1F-1798-4BC5-BB45-B6AC0429C205}" dt="2019-05-28T07:24:22.147" v="17470" actId="1076"/>
          <ac:spMkLst>
            <pc:docMk/>
            <pc:sldMk cId="1680885363" sldId="675"/>
            <ac:spMk id="13" creationId="{3A751754-368C-4D8D-A798-C09C78FB503E}"/>
          </ac:spMkLst>
        </pc:spChg>
        <pc:picChg chg="add mod">
          <ac:chgData name="王 钰翔" userId="399a55de01de1f2f" providerId="LiveId" clId="{448CFE1F-1798-4BC5-BB45-B6AC0429C205}" dt="2019-05-28T07:23:35.227" v="17402" actId="1076"/>
          <ac:picMkLst>
            <pc:docMk/>
            <pc:sldMk cId="1680885363" sldId="675"/>
            <ac:picMk id="4" creationId="{2E76B951-56A6-4CC7-9529-CBE24C040447}"/>
          </ac:picMkLst>
        </pc:picChg>
        <pc:picChg chg="add del mod">
          <ac:chgData name="王 钰翔" userId="399a55de01de1f2f" providerId="LiveId" clId="{448CFE1F-1798-4BC5-BB45-B6AC0429C205}" dt="2019-05-28T07:16:25.712" v="17378" actId="478"/>
          <ac:picMkLst>
            <pc:docMk/>
            <pc:sldMk cId="1680885363" sldId="675"/>
            <ac:picMk id="5" creationId="{E67F6B80-339D-46B1-894E-0B032A8E542F}"/>
          </ac:picMkLst>
        </pc:picChg>
        <pc:picChg chg="add del mod">
          <ac:chgData name="王 钰翔" userId="399a55de01de1f2f" providerId="LiveId" clId="{448CFE1F-1798-4BC5-BB45-B6AC0429C205}" dt="2019-05-28T07:22:23.126" v="17392" actId="478"/>
          <ac:picMkLst>
            <pc:docMk/>
            <pc:sldMk cId="1680885363" sldId="675"/>
            <ac:picMk id="9" creationId="{5551FA40-4F2A-4FF5-8CB0-D0790888065D}"/>
          </ac:picMkLst>
        </pc:picChg>
        <pc:picChg chg="add mod">
          <ac:chgData name="王 钰翔" userId="399a55de01de1f2f" providerId="LiveId" clId="{448CFE1F-1798-4BC5-BB45-B6AC0429C205}" dt="2019-05-28T07:23:40.656" v="17403" actId="1076"/>
          <ac:picMkLst>
            <pc:docMk/>
            <pc:sldMk cId="1680885363" sldId="675"/>
            <ac:picMk id="11" creationId="{D82B3423-C3C6-4C0C-9888-7287C07DF0FF}"/>
          </ac:picMkLst>
        </pc:picChg>
      </pc:sldChg>
      <pc:sldChg chg="addSp delSp modSp add">
        <pc:chgData name="王 钰翔" userId="399a55de01de1f2f" providerId="LiveId" clId="{448CFE1F-1798-4BC5-BB45-B6AC0429C205}" dt="2019-05-28T07:24:39.508" v="17472" actId="1076"/>
        <pc:sldMkLst>
          <pc:docMk/>
          <pc:sldMk cId="2613837386" sldId="677"/>
        </pc:sldMkLst>
        <pc:spChg chg="mod">
          <ac:chgData name="王 钰翔" userId="399a55de01de1f2f" providerId="LiveId" clId="{448CFE1F-1798-4BC5-BB45-B6AC0429C205}" dt="2019-05-28T02:46:12.038" v="16941" actId="20577"/>
          <ac:spMkLst>
            <pc:docMk/>
            <pc:sldMk cId="2613837386" sldId="677"/>
            <ac:spMk id="2" creationId="{9F01CF4F-5EB9-4561-93AE-A5E1392B388B}"/>
          </ac:spMkLst>
        </pc:spChg>
        <pc:spChg chg="add mod">
          <ac:chgData name="王 钰翔" userId="399a55de01de1f2f" providerId="LiveId" clId="{448CFE1F-1798-4BC5-BB45-B6AC0429C205}" dt="2019-05-28T02:46:20.495" v="16943" actId="1076"/>
          <ac:spMkLst>
            <pc:docMk/>
            <pc:sldMk cId="2613837386" sldId="677"/>
            <ac:spMk id="3" creationId="{AB286A09-4543-42E2-A9FE-F63613F5E156}"/>
          </ac:spMkLst>
        </pc:spChg>
        <pc:spChg chg="del">
          <ac:chgData name="王 钰翔" userId="399a55de01de1f2f" providerId="LiveId" clId="{448CFE1F-1798-4BC5-BB45-B6AC0429C205}" dt="2019-05-28T02:46:17.786" v="16942" actId="478"/>
          <ac:spMkLst>
            <pc:docMk/>
            <pc:sldMk cId="2613837386" sldId="677"/>
            <ac:spMk id="4" creationId="{EEA5271C-8409-461A-89C5-1BC28F52737F}"/>
          </ac:spMkLst>
        </pc:spChg>
        <pc:spChg chg="del">
          <ac:chgData name="王 钰翔" userId="399a55de01de1f2f" providerId="LiveId" clId="{448CFE1F-1798-4BC5-BB45-B6AC0429C205}" dt="2019-05-26T12:38:28.571" v="9361" actId="478"/>
          <ac:spMkLst>
            <pc:docMk/>
            <pc:sldMk cId="2613837386" sldId="677"/>
            <ac:spMk id="6" creationId="{730A41D5-050E-49FF-9E67-2A682508BB06}"/>
          </ac:spMkLst>
        </pc:spChg>
        <pc:spChg chg="del">
          <ac:chgData name="王 钰翔" userId="399a55de01de1f2f" providerId="LiveId" clId="{448CFE1F-1798-4BC5-BB45-B6AC0429C205}" dt="2019-05-26T12:38:29.638" v="9362" actId="478"/>
          <ac:spMkLst>
            <pc:docMk/>
            <pc:sldMk cId="2613837386" sldId="677"/>
            <ac:spMk id="7" creationId="{7CA8D24B-585F-46AE-8B46-6C9DFF185000}"/>
          </ac:spMkLst>
        </pc:spChg>
        <pc:spChg chg="mod">
          <ac:chgData name="王 钰翔" userId="399a55de01de1f2f" providerId="LiveId" clId="{448CFE1F-1798-4BC5-BB45-B6AC0429C205}" dt="2019-05-26T12:39:06.127" v="9488"/>
          <ac:spMkLst>
            <pc:docMk/>
            <pc:sldMk cId="2613837386" sldId="677"/>
            <ac:spMk id="12" creationId="{1D7294BA-20E9-4263-8C06-61E9128D41A8}"/>
          </ac:spMkLst>
        </pc:spChg>
        <pc:grpChg chg="add mod">
          <ac:chgData name="王 钰翔" userId="399a55de01de1f2f" providerId="LiveId" clId="{448CFE1F-1798-4BC5-BB45-B6AC0429C205}" dt="2019-05-28T07:24:37.179" v="17471" actId="1076"/>
          <ac:grpSpMkLst>
            <pc:docMk/>
            <pc:sldMk cId="2613837386" sldId="677"/>
            <ac:grpSpMk id="8" creationId="{7A4DB63F-C222-455E-B644-50637AD630FC}"/>
          </ac:grpSpMkLst>
        </pc:grpChg>
        <pc:grpChg chg="add mod">
          <ac:chgData name="王 钰翔" userId="399a55de01de1f2f" providerId="LiveId" clId="{448CFE1F-1798-4BC5-BB45-B6AC0429C205}" dt="2019-05-28T07:24:39.508" v="17472" actId="1076"/>
          <ac:grpSpMkLst>
            <pc:docMk/>
            <pc:sldMk cId="2613837386" sldId="677"/>
            <ac:grpSpMk id="15" creationId="{3C6CDFCB-EBCE-42EF-B6CC-5C77ADD3D1ED}"/>
          </ac:grpSpMkLst>
        </pc:grpChg>
        <pc:picChg chg="del">
          <ac:chgData name="王 钰翔" userId="399a55de01de1f2f" providerId="LiveId" clId="{448CFE1F-1798-4BC5-BB45-B6AC0429C205}" dt="2019-05-26T12:38:24.856" v="9360" actId="478"/>
          <ac:picMkLst>
            <pc:docMk/>
            <pc:sldMk cId="2613837386" sldId="677"/>
            <ac:picMk id="5" creationId="{E67F6B80-339D-46B1-894E-0B032A8E542F}"/>
          </ac:picMkLst>
        </pc:picChg>
      </pc:sldChg>
      <pc:sldChg chg="addSp delSp modSp add">
        <pc:chgData name="王 钰翔" userId="399a55de01de1f2f" providerId="LiveId" clId="{448CFE1F-1798-4BC5-BB45-B6AC0429C205}" dt="2019-05-28T02:47:32.979" v="17088" actId="20577"/>
        <pc:sldMkLst>
          <pc:docMk/>
          <pc:sldMk cId="3155912045" sldId="679"/>
        </pc:sldMkLst>
        <pc:spChg chg="mod">
          <ac:chgData name="王 钰翔" userId="399a55de01de1f2f" providerId="LiveId" clId="{448CFE1F-1798-4BC5-BB45-B6AC0429C205}" dt="2019-05-28T02:47:32.979" v="17088" actId="20577"/>
          <ac:spMkLst>
            <pc:docMk/>
            <pc:sldMk cId="3155912045" sldId="679"/>
            <ac:spMk id="2" creationId="{9F01CF4F-5EB9-4561-93AE-A5E1392B388B}"/>
          </ac:spMkLst>
        </pc:spChg>
        <pc:spChg chg="mod">
          <ac:chgData name="王 钰翔" userId="399a55de01de1f2f" providerId="LiveId" clId="{448CFE1F-1798-4BC5-BB45-B6AC0429C205}" dt="2019-05-28T02:46:57.567" v="17046" actId="1076"/>
          <ac:spMkLst>
            <pc:docMk/>
            <pc:sldMk cId="3155912045" sldId="679"/>
            <ac:spMk id="3" creationId="{AB286A09-4543-42E2-A9FE-F63613F5E156}"/>
          </ac:spMkLst>
        </pc:spChg>
        <pc:spChg chg="del mod">
          <ac:chgData name="王 钰翔" userId="399a55de01de1f2f" providerId="LiveId" clId="{448CFE1F-1798-4BC5-BB45-B6AC0429C205}" dt="2019-05-28T02:46:54.406" v="17045" actId="478"/>
          <ac:spMkLst>
            <pc:docMk/>
            <pc:sldMk cId="3155912045" sldId="679"/>
            <ac:spMk id="4" creationId="{EEA5271C-8409-461A-89C5-1BC28F52737F}"/>
          </ac:spMkLst>
        </pc:spChg>
        <pc:spChg chg="add mod">
          <ac:chgData name="王 钰翔" userId="399a55de01de1f2f" providerId="LiveId" clId="{448CFE1F-1798-4BC5-BB45-B6AC0429C205}" dt="2019-05-28T02:47:09.873" v="17048" actId="1076"/>
          <ac:spMkLst>
            <pc:docMk/>
            <pc:sldMk cId="3155912045" sldId="679"/>
            <ac:spMk id="25" creationId="{9260D997-2B8E-42C2-ACCF-8B31E7E5FD8D}"/>
          </ac:spMkLst>
        </pc:spChg>
        <pc:spChg chg="add mod">
          <ac:chgData name="王 钰翔" userId="399a55de01de1f2f" providerId="LiveId" clId="{448CFE1F-1798-4BC5-BB45-B6AC0429C205}" dt="2019-05-28T02:47:09.873" v="17048" actId="1076"/>
          <ac:spMkLst>
            <pc:docMk/>
            <pc:sldMk cId="3155912045" sldId="679"/>
            <ac:spMk id="27" creationId="{67CD014D-415B-4B89-84D2-9D7A2DC42D34}"/>
          </ac:spMkLst>
        </pc:spChg>
        <pc:spChg chg="add mod">
          <ac:chgData name="王 钰翔" userId="399a55de01de1f2f" providerId="LiveId" clId="{448CFE1F-1798-4BC5-BB45-B6AC0429C205}" dt="2019-05-28T02:47:09.873" v="17048" actId="1076"/>
          <ac:spMkLst>
            <pc:docMk/>
            <pc:sldMk cId="3155912045" sldId="679"/>
            <ac:spMk id="31" creationId="{9A29F463-5F5C-49FB-97D8-A34400157866}"/>
          </ac:spMkLst>
        </pc:spChg>
        <pc:grpChg chg="del">
          <ac:chgData name="王 钰翔" userId="399a55de01de1f2f" providerId="LiveId" clId="{448CFE1F-1798-4BC5-BB45-B6AC0429C205}" dt="2019-05-26T12:42:19.253" v="9924" actId="478"/>
          <ac:grpSpMkLst>
            <pc:docMk/>
            <pc:sldMk cId="3155912045" sldId="679"/>
            <ac:grpSpMk id="8" creationId="{7A4DB63F-C222-455E-B644-50637AD630FC}"/>
          </ac:grpSpMkLst>
        </pc:grpChg>
        <pc:grpChg chg="del">
          <ac:chgData name="王 钰翔" userId="399a55de01de1f2f" providerId="LiveId" clId="{448CFE1F-1798-4BC5-BB45-B6AC0429C205}" dt="2019-05-26T12:42:20.952" v="9925" actId="478"/>
          <ac:grpSpMkLst>
            <pc:docMk/>
            <pc:sldMk cId="3155912045" sldId="679"/>
            <ac:grpSpMk id="15" creationId="{3C6CDFCB-EBCE-42EF-B6CC-5C77ADD3D1ED}"/>
          </ac:grpSpMkLst>
        </pc:grpChg>
        <pc:picChg chg="add del">
          <ac:chgData name="王 钰翔" userId="399a55de01de1f2f" providerId="LiveId" clId="{448CFE1F-1798-4BC5-BB45-B6AC0429C205}" dt="2019-05-26T12:42:51.406" v="9949"/>
          <ac:picMkLst>
            <pc:docMk/>
            <pc:sldMk cId="3155912045" sldId="679"/>
            <ac:picMk id="22" creationId="{340A8C05-CA6C-4D09-A836-324BCEA378FE}"/>
          </ac:picMkLst>
        </pc:picChg>
        <pc:picChg chg="add mod">
          <ac:chgData name="王 钰翔" userId="399a55de01de1f2f" providerId="LiveId" clId="{448CFE1F-1798-4BC5-BB45-B6AC0429C205}" dt="2019-05-28T02:47:09.873" v="17048" actId="1076"/>
          <ac:picMkLst>
            <pc:docMk/>
            <pc:sldMk cId="3155912045" sldId="679"/>
            <ac:picMk id="23" creationId="{4E08D7B0-7120-46D8-BC5B-E8C780E5BE6F}"/>
          </ac:picMkLst>
        </pc:picChg>
        <pc:picChg chg="add mod">
          <ac:chgData name="王 钰翔" userId="399a55de01de1f2f" providerId="LiveId" clId="{448CFE1F-1798-4BC5-BB45-B6AC0429C205}" dt="2019-05-28T02:47:09.873" v="17048" actId="1076"/>
          <ac:picMkLst>
            <pc:docMk/>
            <pc:sldMk cId="3155912045" sldId="679"/>
            <ac:picMk id="30" creationId="{12F053BB-CF68-4AFC-B966-FC5F96C19C62}"/>
          </ac:picMkLst>
        </pc:picChg>
        <pc:cxnChg chg="add mod">
          <ac:chgData name="王 钰翔" userId="399a55de01de1f2f" providerId="LiveId" clId="{448CFE1F-1798-4BC5-BB45-B6AC0429C205}" dt="2019-05-28T02:47:09.873" v="17048" actId="1076"/>
          <ac:cxnSpMkLst>
            <pc:docMk/>
            <pc:sldMk cId="3155912045" sldId="679"/>
            <ac:cxnSpMk id="24" creationId="{F551BC87-7DFF-4A9F-BD21-1D26B2BC71EF}"/>
          </ac:cxnSpMkLst>
        </pc:cxnChg>
        <pc:cxnChg chg="add mod">
          <ac:chgData name="王 钰翔" userId="399a55de01de1f2f" providerId="LiveId" clId="{448CFE1F-1798-4BC5-BB45-B6AC0429C205}" dt="2019-05-28T02:47:09.873" v="17048" actId="1076"/>
          <ac:cxnSpMkLst>
            <pc:docMk/>
            <pc:sldMk cId="3155912045" sldId="679"/>
            <ac:cxnSpMk id="26" creationId="{BECB7A4D-EDBF-4458-BD5A-2CF7CEAFD43E}"/>
          </ac:cxnSpMkLst>
        </pc:cxnChg>
      </pc:sldChg>
      <pc:sldChg chg="addSp delSp modSp add">
        <pc:chgData name="王 钰翔" userId="399a55de01de1f2f" providerId="LiveId" clId="{448CFE1F-1798-4BC5-BB45-B6AC0429C205}" dt="2019-05-28T02:57:46.941" v="17246" actId="1076"/>
        <pc:sldMkLst>
          <pc:docMk/>
          <pc:sldMk cId="2537100371" sldId="680"/>
        </pc:sldMkLst>
        <pc:spChg chg="mod">
          <ac:chgData name="王 钰翔" userId="399a55de01de1f2f" providerId="LiveId" clId="{448CFE1F-1798-4BC5-BB45-B6AC0429C205}" dt="2019-05-28T02:48:18.053" v="17182" actId="5793"/>
          <ac:spMkLst>
            <pc:docMk/>
            <pc:sldMk cId="2537100371" sldId="680"/>
            <ac:spMk id="2" creationId="{9F01CF4F-5EB9-4561-93AE-A5E1392B388B}"/>
          </ac:spMkLst>
        </pc:spChg>
        <pc:spChg chg="del">
          <ac:chgData name="王 钰翔" userId="399a55de01de1f2f" providerId="LiveId" clId="{448CFE1F-1798-4BC5-BB45-B6AC0429C205}" dt="2019-05-26T12:49:13.831" v="10580" actId="478"/>
          <ac:spMkLst>
            <pc:docMk/>
            <pc:sldMk cId="2537100371" sldId="680"/>
            <ac:spMk id="3" creationId="{AB286A09-4543-42E2-A9FE-F63613F5E156}"/>
          </ac:spMkLst>
        </pc:spChg>
        <pc:spChg chg="del mod">
          <ac:chgData name="王 钰翔" userId="399a55de01de1f2f" providerId="LiveId" clId="{448CFE1F-1798-4BC5-BB45-B6AC0429C205}" dt="2019-05-28T02:48:42.318" v="17197" actId="478"/>
          <ac:spMkLst>
            <pc:docMk/>
            <pc:sldMk cId="2537100371" sldId="680"/>
            <ac:spMk id="4" creationId="{EEA5271C-8409-461A-89C5-1BC28F52737F}"/>
          </ac:spMkLst>
        </pc:spChg>
        <pc:spChg chg="add del mod">
          <ac:chgData name="王 钰翔" userId="399a55de01de1f2f" providerId="LiveId" clId="{448CFE1F-1798-4BC5-BB45-B6AC0429C205}" dt="2019-05-26T12:49:38.302" v="10663" actId="478"/>
          <ac:spMkLst>
            <pc:docMk/>
            <pc:sldMk cId="2537100371" sldId="680"/>
            <ac:spMk id="5" creationId="{A6FFA316-6772-4A99-A1D2-58E80307AAB8}"/>
          </ac:spMkLst>
        </pc:spChg>
        <pc:spChg chg="add mod">
          <ac:chgData name="王 钰翔" userId="399a55de01de1f2f" providerId="LiveId" clId="{448CFE1F-1798-4BC5-BB45-B6AC0429C205}" dt="2019-05-26T13:01:34.634" v="10925" actId="164"/>
          <ac:spMkLst>
            <pc:docMk/>
            <pc:sldMk cId="2537100371" sldId="680"/>
            <ac:spMk id="9" creationId="{B1A28B8E-2BBF-42F1-B532-3953A39D7CDB}"/>
          </ac:spMkLst>
        </pc:spChg>
        <pc:spChg chg="add mod">
          <ac:chgData name="王 钰翔" userId="399a55de01de1f2f" providerId="LiveId" clId="{448CFE1F-1798-4BC5-BB45-B6AC0429C205}" dt="2019-05-26T13:01:34.634" v="10925" actId="164"/>
          <ac:spMkLst>
            <pc:docMk/>
            <pc:sldMk cId="2537100371" sldId="680"/>
            <ac:spMk id="10" creationId="{3D50F940-06CD-448F-A847-E68839C978A6}"/>
          </ac:spMkLst>
        </pc:spChg>
        <pc:spChg chg="add mod">
          <ac:chgData name="王 钰翔" userId="399a55de01de1f2f" providerId="LiveId" clId="{448CFE1F-1798-4BC5-BB45-B6AC0429C205}" dt="2019-05-26T13:01:34.634" v="10925" actId="164"/>
          <ac:spMkLst>
            <pc:docMk/>
            <pc:sldMk cId="2537100371" sldId="680"/>
            <ac:spMk id="11" creationId="{C9F56907-0445-4784-ADE0-34DF03291B7C}"/>
          </ac:spMkLst>
        </pc:spChg>
        <pc:spChg chg="add mod">
          <ac:chgData name="王 钰翔" userId="399a55de01de1f2f" providerId="LiveId" clId="{448CFE1F-1798-4BC5-BB45-B6AC0429C205}" dt="2019-05-26T13:01:34.634" v="10925" actId="164"/>
          <ac:spMkLst>
            <pc:docMk/>
            <pc:sldMk cId="2537100371" sldId="680"/>
            <ac:spMk id="13" creationId="{104EE5CC-80E5-4853-829F-DF7C07E08046}"/>
          </ac:spMkLst>
        </pc:spChg>
        <pc:spChg chg="add mod">
          <ac:chgData name="王 钰翔" userId="399a55de01de1f2f" providerId="LiveId" clId="{448CFE1F-1798-4BC5-BB45-B6AC0429C205}" dt="2019-05-28T02:49:22.288" v="17201"/>
          <ac:spMkLst>
            <pc:docMk/>
            <pc:sldMk cId="2537100371" sldId="680"/>
            <ac:spMk id="14" creationId="{13C4A803-1116-4925-801D-7D3CFA17CEC0}"/>
          </ac:spMkLst>
        </pc:spChg>
        <pc:spChg chg="add mod">
          <ac:chgData name="王 钰翔" userId="399a55de01de1f2f" providerId="LiveId" clId="{448CFE1F-1798-4BC5-BB45-B6AC0429C205}" dt="2019-05-26T13:01:34.634" v="10925" actId="164"/>
          <ac:spMkLst>
            <pc:docMk/>
            <pc:sldMk cId="2537100371" sldId="680"/>
            <ac:spMk id="15" creationId="{2386D039-0B3C-42AF-8AFD-183B5F12156E}"/>
          </ac:spMkLst>
        </pc:spChg>
        <pc:spChg chg="add mod">
          <ac:chgData name="王 钰翔" userId="399a55de01de1f2f" providerId="LiveId" clId="{448CFE1F-1798-4BC5-BB45-B6AC0429C205}" dt="2019-05-28T02:49:43.536" v="17244" actId="1076"/>
          <ac:spMkLst>
            <pc:docMk/>
            <pc:sldMk cId="2537100371" sldId="680"/>
            <ac:spMk id="20" creationId="{0F46E290-1046-4F7A-8BB8-4B70B71C014F}"/>
          </ac:spMkLst>
        </pc:spChg>
        <pc:spChg chg="add mod">
          <ac:chgData name="王 钰翔" userId="399a55de01de1f2f" providerId="LiveId" clId="{448CFE1F-1798-4BC5-BB45-B6AC0429C205}" dt="2019-05-28T02:57:46.941" v="17246" actId="1076"/>
          <ac:spMkLst>
            <pc:docMk/>
            <pc:sldMk cId="2537100371" sldId="680"/>
            <ac:spMk id="22" creationId="{A4D2BE51-DE55-4A4A-BD13-619D7D4EE4AC}"/>
          </ac:spMkLst>
        </pc:spChg>
        <pc:spChg chg="add mod">
          <ac:chgData name="王 钰翔" userId="399a55de01de1f2f" providerId="LiveId" clId="{448CFE1F-1798-4BC5-BB45-B6AC0429C205}" dt="2019-05-28T02:57:46.941" v="17246" actId="1076"/>
          <ac:spMkLst>
            <pc:docMk/>
            <pc:sldMk cId="2537100371" sldId="680"/>
            <ac:spMk id="24" creationId="{11586393-3DAA-4991-A4C5-2692820BE856}"/>
          </ac:spMkLst>
        </pc:spChg>
        <pc:spChg chg="add mod">
          <ac:chgData name="王 钰翔" userId="399a55de01de1f2f" providerId="LiveId" clId="{448CFE1F-1798-4BC5-BB45-B6AC0429C205}" dt="2019-05-28T02:57:46.941" v="17246" actId="1076"/>
          <ac:spMkLst>
            <pc:docMk/>
            <pc:sldMk cId="2537100371" sldId="680"/>
            <ac:spMk id="25" creationId="{C828F325-28CB-4371-A5B5-CC531BDE9512}"/>
          </ac:spMkLst>
        </pc:spChg>
        <pc:spChg chg="add del mod">
          <ac:chgData name="王 钰翔" userId="399a55de01de1f2f" providerId="LiveId" clId="{448CFE1F-1798-4BC5-BB45-B6AC0429C205}" dt="2019-05-28T02:57:38.434" v="17245" actId="478"/>
          <ac:spMkLst>
            <pc:docMk/>
            <pc:sldMk cId="2537100371" sldId="680"/>
            <ac:spMk id="26" creationId="{452FE13D-D5A9-4169-8DCB-95C455411512}"/>
          </ac:spMkLst>
        </pc:spChg>
        <pc:grpChg chg="add mod">
          <ac:chgData name="王 钰翔" userId="399a55de01de1f2f" providerId="LiveId" clId="{448CFE1F-1798-4BC5-BB45-B6AC0429C205}" dt="2019-05-28T02:49:27.952" v="17204" actId="1076"/>
          <ac:grpSpMkLst>
            <pc:docMk/>
            <pc:sldMk cId="2537100371" sldId="680"/>
            <ac:grpSpMk id="23" creationId="{ADEA4E08-446C-417F-B7F2-714A74122E59}"/>
          </ac:grpSpMkLst>
        </pc:grpChg>
        <pc:picChg chg="add del mod">
          <ac:chgData name="王 钰翔" userId="399a55de01de1f2f" providerId="LiveId" clId="{448CFE1F-1798-4BC5-BB45-B6AC0429C205}" dt="2019-05-26T12:55:29.924" v="10675" actId="478"/>
          <ac:picMkLst>
            <pc:docMk/>
            <pc:sldMk cId="2537100371" sldId="680"/>
            <ac:picMk id="6" creationId="{34E4280A-8430-4E2B-84D0-D65A57CDDC12}"/>
          </ac:picMkLst>
        </pc:picChg>
        <pc:picChg chg="add mod">
          <ac:chgData name="王 钰翔" userId="399a55de01de1f2f" providerId="LiveId" clId="{448CFE1F-1798-4BC5-BB45-B6AC0429C205}" dt="2019-05-28T02:49:10.412" v="17199" actId="1076"/>
          <ac:picMkLst>
            <pc:docMk/>
            <pc:sldMk cId="2537100371" sldId="680"/>
            <ac:picMk id="8" creationId="{4BD4CE7D-FDF6-4133-BA8D-D89ACB6ED20B}"/>
          </ac:picMkLst>
        </pc:picChg>
        <pc:picChg chg="add mod">
          <ac:chgData name="王 钰翔" userId="399a55de01de1f2f" providerId="LiveId" clId="{448CFE1F-1798-4BC5-BB45-B6AC0429C205}" dt="2019-05-26T12:56:52.625" v="10703" actId="571"/>
          <ac:picMkLst>
            <pc:docMk/>
            <pc:sldMk cId="2537100371" sldId="680"/>
            <ac:picMk id="12" creationId="{30175447-9FD9-4D33-AB7E-BA810574D58A}"/>
          </ac:picMkLst>
        </pc:picChg>
        <pc:cxnChg chg="add mod">
          <ac:chgData name="王 钰翔" userId="399a55de01de1f2f" providerId="LiveId" clId="{448CFE1F-1798-4BC5-BB45-B6AC0429C205}" dt="2019-05-26T13:01:34.634" v="10925" actId="164"/>
          <ac:cxnSpMkLst>
            <pc:docMk/>
            <pc:sldMk cId="2537100371" sldId="680"/>
            <ac:cxnSpMk id="17" creationId="{CDA1EF4F-9507-485E-8CAB-7ED256629D6E}"/>
          </ac:cxnSpMkLst>
        </pc:cxnChg>
        <pc:cxnChg chg="add mod">
          <ac:chgData name="王 钰翔" userId="399a55de01de1f2f" providerId="LiveId" clId="{448CFE1F-1798-4BC5-BB45-B6AC0429C205}" dt="2019-05-28T02:49:09.992" v="17198" actId="14100"/>
          <ac:cxnSpMkLst>
            <pc:docMk/>
            <pc:sldMk cId="2537100371" sldId="680"/>
            <ac:cxnSpMk id="19" creationId="{678DDF9B-CB9D-4199-9C11-C8DFA2D61619}"/>
          </ac:cxnSpMkLst>
        </pc:cxnChg>
      </pc:sldChg>
      <pc:sldChg chg="addSp delSp modSp add">
        <pc:chgData name="王 钰翔" userId="399a55de01de1f2f" providerId="LiveId" clId="{448CFE1F-1798-4BC5-BB45-B6AC0429C205}" dt="2019-05-28T02:47:42.023" v="17089" actId="20577"/>
        <pc:sldMkLst>
          <pc:docMk/>
          <pc:sldMk cId="1449076528" sldId="681"/>
        </pc:sldMkLst>
        <pc:spChg chg="mod">
          <ac:chgData name="王 钰翔" userId="399a55de01de1f2f" providerId="LiveId" clId="{448CFE1F-1798-4BC5-BB45-B6AC0429C205}" dt="2019-05-28T02:47:42.023" v="17089" actId="20577"/>
          <ac:spMkLst>
            <pc:docMk/>
            <pc:sldMk cId="1449076528" sldId="681"/>
            <ac:spMk id="2" creationId="{9F01CF4F-5EB9-4561-93AE-A5E1392B388B}"/>
          </ac:spMkLst>
        </pc:spChg>
        <pc:spChg chg="del">
          <ac:chgData name="王 钰翔" userId="399a55de01de1f2f" providerId="LiveId" clId="{448CFE1F-1798-4BC5-BB45-B6AC0429C205}" dt="2019-05-26T12:46:37.778" v="10302" actId="478"/>
          <ac:spMkLst>
            <pc:docMk/>
            <pc:sldMk cId="1449076528" sldId="681"/>
            <ac:spMk id="3" creationId="{AB286A09-4543-42E2-A9FE-F63613F5E156}"/>
          </ac:spMkLst>
        </pc:spChg>
        <pc:spChg chg="mod">
          <ac:chgData name="王 钰翔" userId="399a55de01de1f2f" providerId="LiveId" clId="{448CFE1F-1798-4BC5-BB45-B6AC0429C205}" dt="2019-05-26T12:46:22.546" v="10301" actId="20577"/>
          <ac:spMkLst>
            <pc:docMk/>
            <pc:sldMk cId="1449076528" sldId="681"/>
            <ac:spMk id="4" creationId="{EEA5271C-8409-461A-89C5-1BC28F52737F}"/>
          </ac:spMkLst>
        </pc:spChg>
        <pc:spChg chg="add mod">
          <ac:chgData name="王 钰翔" userId="399a55de01de1f2f" providerId="LiveId" clId="{448CFE1F-1798-4BC5-BB45-B6AC0429C205}" dt="2019-05-26T12:48:26.410" v="10577" actId="1076"/>
          <ac:spMkLst>
            <pc:docMk/>
            <pc:sldMk cId="1449076528" sldId="681"/>
            <ac:spMk id="12" creationId="{4AC88F10-03BA-4714-B5A6-B6F62E618581}"/>
          </ac:spMkLst>
        </pc:spChg>
        <pc:spChg chg="mod">
          <ac:chgData name="王 钰翔" userId="399a55de01de1f2f" providerId="LiveId" clId="{448CFE1F-1798-4BC5-BB45-B6AC0429C205}" dt="2019-05-26T12:48:10.791" v="10574" actId="164"/>
          <ac:spMkLst>
            <pc:docMk/>
            <pc:sldMk cId="1449076528" sldId="681"/>
            <ac:spMk id="25" creationId="{9260D997-2B8E-42C2-ACCF-8B31E7E5FD8D}"/>
          </ac:spMkLst>
        </pc:spChg>
        <pc:spChg chg="mod">
          <ac:chgData name="王 钰翔" userId="399a55de01de1f2f" providerId="LiveId" clId="{448CFE1F-1798-4BC5-BB45-B6AC0429C205}" dt="2019-05-26T12:48:10.791" v="10574" actId="164"/>
          <ac:spMkLst>
            <pc:docMk/>
            <pc:sldMk cId="1449076528" sldId="681"/>
            <ac:spMk id="27" creationId="{67CD014D-415B-4B89-84D2-9D7A2DC42D34}"/>
          </ac:spMkLst>
        </pc:spChg>
        <pc:spChg chg="del mod">
          <ac:chgData name="王 钰翔" userId="399a55de01de1f2f" providerId="LiveId" clId="{448CFE1F-1798-4BC5-BB45-B6AC0429C205}" dt="2019-05-26T12:47:30.121" v="10453" actId="478"/>
          <ac:spMkLst>
            <pc:docMk/>
            <pc:sldMk cId="1449076528" sldId="681"/>
            <ac:spMk id="31" creationId="{9A29F463-5F5C-49FB-97D8-A34400157866}"/>
          </ac:spMkLst>
        </pc:spChg>
        <pc:grpChg chg="add mod">
          <ac:chgData name="王 钰翔" userId="399a55de01de1f2f" providerId="LiveId" clId="{448CFE1F-1798-4BC5-BB45-B6AC0429C205}" dt="2019-05-26T12:48:26.410" v="10577" actId="1076"/>
          <ac:grpSpMkLst>
            <pc:docMk/>
            <pc:sldMk cId="1449076528" sldId="681"/>
            <ac:grpSpMk id="5" creationId="{ADAC98A7-A629-4957-A7E4-49D66D6DEAEB}"/>
          </ac:grpSpMkLst>
        </pc:grpChg>
        <pc:picChg chg="mod">
          <ac:chgData name="王 钰翔" userId="399a55de01de1f2f" providerId="LiveId" clId="{448CFE1F-1798-4BC5-BB45-B6AC0429C205}" dt="2019-05-26T12:48:10.791" v="10574" actId="164"/>
          <ac:picMkLst>
            <pc:docMk/>
            <pc:sldMk cId="1449076528" sldId="681"/>
            <ac:picMk id="23" creationId="{4E08D7B0-7120-46D8-BC5B-E8C780E5BE6F}"/>
          </ac:picMkLst>
        </pc:picChg>
        <pc:picChg chg="del">
          <ac:chgData name="王 钰翔" userId="399a55de01de1f2f" providerId="LiveId" clId="{448CFE1F-1798-4BC5-BB45-B6AC0429C205}" dt="2019-05-26T12:46:41.603" v="10303" actId="478"/>
          <ac:picMkLst>
            <pc:docMk/>
            <pc:sldMk cId="1449076528" sldId="681"/>
            <ac:picMk id="30" creationId="{12F053BB-CF68-4AFC-B966-FC5F96C19C62}"/>
          </ac:picMkLst>
        </pc:picChg>
        <pc:cxnChg chg="mod">
          <ac:chgData name="王 钰翔" userId="399a55de01de1f2f" providerId="LiveId" clId="{448CFE1F-1798-4BC5-BB45-B6AC0429C205}" dt="2019-05-26T12:48:10.791" v="10574" actId="164"/>
          <ac:cxnSpMkLst>
            <pc:docMk/>
            <pc:sldMk cId="1449076528" sldId="681"/>
            <ac:cxnSpMk id="24" creationId="{F551BC87-7DFF-4A9F-BD21-1D26B2BC71EF}"/>
          </ac:cxnSpMkLst>
        </pc:cxnChg>
        <pc:cxnChg chg="mod">
          <ac:chgData name="王 钰翔" userId="399a55de01de1f2f" providerId="LiveId" clId="{448CFE1F-1798-4BC5-BB45-B6AC0429C205}" dt="2019-05-26T12:48:10.791" v="10574" actId="164"/>
          <ac:cxnSpMkLst>
            <pc:docMk/>
            <pc:sldMk cId="1449076528" sldId="681"/>
            <ac:cxnSpMk id="26" creationId="{BECB7A4D-EDBF-4458-BD5A-2CF7CEAFD43E}"/>
          </ac:cxnSpMkLst>
        </pc:cxnChg>
      </pc:sldChg>
      <pc:sldChg chg="addSp delSp modSp add">
        <pc:chgData name="王 钰翔" userId="399a55de01de1f2f" providerId="LiveId" clId="{448CFE1F-1798-4BC5-BB45-B6AC0429C205}" dt="2019-05-28T02:48:28.938" v="17196"/>
        <pc:sldMkLst>
          <pc:docMk/>
          <pc:sldMk cId="1076678102" sldId="682"/>
        </pc:sldMkLst>
        <pc:spChg chg="mod">
          <ac:chgData name="王 钰翔" userId="399a55de01de1f2f" providerId="LiveId" clId="{448CFE1F-1798-4BC5-BB45-B6AC0429C205}" dt="2019-05-28T02:48:28.938" v="17196"/>
          <ac:spMkLst>
            <pc:docMk/>
            <pc:sldMk cId="1076678102" sldId="682"/>
            <ac:spMk id="2" creationId="{9F01CF4F-5EB9-4561-93AE-A5E1392B388B}"/>
          </ac:spMkLst>
        </pc:spChg>
        <pc:spChg chg="mod">
          <ac:chgData name="王 钰翔" userId="399a55de01de1f2f" providerId="LiveId" clId="{448CFE1F-1798-4BC5-BB45-B6AC0429C205}" dt="2019-05-26T13:09:27.978" v="11934" actId="20577"/>
          <ac:spMkLst>
            <pc:docMk/>
            <pc:sldMk cId="1076678102" sldId="682"/>
            <ac:spMk id="4" creationId="{EEA5271C-8409-461A-89C5-1BC28F52737F}"/>
          </ac:spMkLst>
        </pc:spChg>
        <pc:spChg chg="add mod">
          <ac:chgData name="王 钰翔" userId="399a55de01de1f2f" providerId="LiveId" clId="{448CFE1F-1798-4BC5-BB45-B6AC0429C205}" dt="2019-05-26T13:09:45.908" v="11935" actId="1076"/>
          <ac:spMkLst>
            <pc:docMk/>
            <pc:sldMk cId="1076678102" sldId="682"/>
            <ac:spMk id="21" creationId="{6BF2086E-27AB-497A-8737-DA0EEB7E2EBF}"/>
          </ac:spMkLst>
        </pc:spChg>
        <pc:spChg chg="del">
          <ac:chgData name="王 钰翔" userId="399a55de01de1f2f" providerId="LiveId" clId="{448CFE1F-1798-4BC5-BB45-B6AC0429C205}" dt="2019-05-26T13:05:58.939" v="11524" actId="478"/>
          <ac:spMkLst>
            <pc:docMk/>
            <pc:sldMk cId="1076678102" sldId="682"/>
            <ac:spMk id="22" creationId="{A4D2BE51-DE55-4A4A-BD13-619D7D4EE4AC}"/>
          </ac:spMkLst>
        </pc:spChg>
        <pc:spChg chg="del">
          <ac:chgData name="王 钰翔" userId="399a55de01de1f2f" providerId="LiveId" clId="{448CFE1F-1798-4BC5-BB45-B6AC0429C205}" dt="2019-05-26T13:05:58.939" v="11524" actId="478"/>
          <ac:spMkLst>
            <pc:docMk/>
            <pc:sldMk cId="1076678102" sldId="682"/>
            <ac:spMk id="24" creationId="{11586393-3DAA-4991-A4C5-2692820BE856}"/>
          </ac:spMkLst>
        </pc:spChg>
        <pc:spChg chg="del">
          <ac:chgData name="王 钰翔" userId="399a55de01de1f2f" providerId="LiveId" clId="{448CFE1F-1798-4BC5-BB45-B6AC0429C205}" dt="2019-05-26T13:05:58.939" v="11524" actId="478"/>
          <ac:spMkLst>
            <pc:docMk/>
            <pc:sldMk cId="1076678102" sldId="682"/>
            <ac:spMk id="25" creationId="{C828F325-28CB-4371-A5B5-CC531BDE9512}"/>
          </ac:spMkLst>
        </pc:spChg>
        <pc:spChg chg="del">
          <ac:chgData name="王 钰翔" userId="399a55de01de1f2f" providerId="LiveId" clId="{448CFE1F-1798-4BC5-BB45-B6AC0429C205}" dt="2019-05-26T13:05:58.939" v="11524" actId="478"/>
          <ac:spMkLst>
            <pc:docMk/>
            <pc:sldMk cId="1076678102" sldId="682"/>
            <ac:spMk id="26" creationId="{452FE13D-D5A9-4169-8DCB-95C455411512}"/>
          </ac:spMkLst>
        </pc:spChg>
        <pc:spChg chg="add mod">
          <ac:chgData name="王 钰翔" userId="399a55de01de1f2f" providerId="LiveId" clId="{448CFE1F-1798-4BC5-BB45-B6AC0429C205}" dt="2019-05-26T13:09:45.908" v="11935" actId="1076"/>
          <ac:spMkLst>
            <pc:docMk/>
            <pc:sldMk cId="1076678102" sldId="682"/>
            <ac:spMk id="27" creationId="{66E8EA22-A8A5-4473-B3FC-6A8A400DAE3A}"/>
          </ac:spMkLst>
        </pc:spChg>
        <pc:grpChg chg="del">
          <ac:chgData name="王 钰翔" userId="399a55de01de1f2f" providerId="LiveId" clId="{448CFE1F-1798-4BC5-BB45-B6AC0429C205}" dt="2019-05-26T13:05:55.998" v="11523" actId="478"/>
          <ac:grpSpMkLst>
            <pc:docMk/>
            <pc:sldMk cId="1076678102" sldId="682"/>
            <ac:grpSpMk id="23" creationId="{ADEA4E08-446C-417F-B7F2-714A74122E59}"/>
          </ac:grpSpMkLst>
        </pc:grpChg>
        <pc:picChg chg="add mod">
          <ac:chgData name="王 钰翔" userId="399a55de01de1f2f" providerId="LiveId" clId="{448CFE1F-1798-4BC5-BB45-B6AC0429C205}" dt="2019-05-26T13:09:45.908" v="11935" actId="1076"/>
          <ac:picMkLst>
            <pc:docMk/>
            <pc:sldMk cId="1076678102" sldId="682"/>
            <ac:picMk id="18" creationId="{4141D089-AE98-4998-A6DA-F17A259284F8}"/>
          </ac:picMkLst>
        </pc:picChg>
        <pc:picChg chg="add mod">
          <ac:chgData name="王 钰翔" userId="399a55de01de1f2f" providerId="LiveId" clId="{448CFE1F-1798-4BC5-BB45-B6AC0429C205}" dt="2019-05-26T13:09:45.908" v="11935" actId="1076"/>
          <ac:picMkLst>
            <pc:docMk/>
            <pc:sldMk cId="1076678102" sldId="682"/>
            <ac:picMk id="20" creationId="{75D84686-B9D2-4B65-B017-1F8E2DBFB52D}"/>
          </ac:picMkLst>
        </pc:picChg>
        <pc:cxnChg chg="mod">
          <ac:chgData name="王 钰翔" userId="399a55de01de1f2f" providerId="LiveId" clId="{448CFE1F-1798-4BC5-BB45-B6AC0429C205}" dt="2019-05-26T13:05:55.998" v="11523" actId="478"/>
          <ac:cxnSpMkLst>
            <pc:docMk/>
            <pc:sldMk cId="1076678102" sldId="682"/>
            <ac:cxnSpMk id="17" creationId="{CDA1EF4F-9507-485E-8CAB-7ED256629D6E}"/>
          </ac:cxnSpMkLst>
        </pc:cxnChg>
        <pc:cxnChg chg="mod">
          <ac:chgData name="王 钰翔" userId="399a55de01de1f2f" providerId="LiveId" clId="{448CFE1F-1798-4BC5-BB45-B6AC0429C205}" dt="2019-05-26T13:05:55.998" v="11523" actId="478"/>
          <ac:cxnSpMkLst>
            <pc:docMk/>
            <pc:sldMk cId="1076678102" sldId="682"/>
            <ac:cxnSpMk id="19" creationId="{678DDF9B-CB9D-4199-9C11-C8DFA2D61619}"/>
          </ac:cxnSpMkLst>
        </pc:cxnChg>
      </pc:sldChg>
      <pc:sldChg chg="addSp delSp modSp add modAnim">
        <pc:chgData name="王 钰翔" userId="399a55de01de1f2f" providerId="LiveId" clId="{448CFE1F-1798-4BC5-BB45-B6AC0429C205}" dt="2019-05-26T14:02:01.970" v="12374"/>
        <pc:sldMkLst>
          <pc:docMk/>
          <pc:sldMk cId="2518621052" sldId="683"/>
        </pc:sldMkLst>
        <pc:spChg chg="mod">
          <ac:chgData name="王 钰翔" userId="399a55de01de1f2f" providerId="LiveId" clId="{448CFE1F-1798-4BC5-BB45-B6AC0429C205}" dt="2019-05-26T13:10:18.682" v="11996"/>
          <ac:spMkLst>
            <pc:docMk/>
            <pc:sldMk cId="2518621052" sldId="683"/>
            <ac:spMk id="2" creationId="{D0FB4DA3-2333-406C-B2B4-36DF3BF6B786}"/>
          </ac:spMkLst>
        </pc:spChg>
        <pc:spChg chg="add mod">
          <ac:chgData name="王 钰翔" userId="399a55de01de1f2f" providerId="LiveId" clId="{448CFE1F-1798-4BC5-BB45-B6AC0429C205}" dt="2019-05-26T14:00:36.890" v="12179"/>
          <ac:spMkLst>
            <pc:docMk/>
            <pc:sldMk cId="2518621052" sldId="683"/>
            <ac:spMk id="5" creationId="{BCBA596B-F3A1-492A-85E1-94A77D4E0DEB}"/>
          </ac:spMkLst>
        </pc:spChg>
        <pc:spChg chg="add mod">
          <ac:chgData name="王 钰翔" userId="399a55de01de1f2f" providerId="LiveId" clId="{448CFE1F-1798-4BC5-BB45-B6AC0429C205}" dt="2019-05-26T14:01:42.371" v="12339" actId="1076"/>
          <ac:spMkLst>
            <pc:docMk/>
            <pc:sldMk cId="2518621052" sldId="683"/>
            <ac:spMk id="6" creationId="{CBD19115-51FF-4F84-BC78-0D06D973C304}"/>
          </ac:spMkLst>
        </pc:spChg>
        <pc:spChg chg="add mod">
          <ac:chgData name="王 钰翔" userId="399a55de01de1f2f" providerId="LiveId" clId="{448CFE1F-1798-4BC5-BB45-B6AC0429C205}" dt="2019-05-26T14:02:01.970" v="12374"/>
          <ac:spMkLst>
            <pc:docMk/>
            <pc:sldMk cId="2518621052" sldId="683"/>
            <ac:spMk id="7" creationId="{D194D3A3-8DCB-46C6-94EF-49B8811CD996}"/>
          </ac:spMkLst>
        </pc:spChg>
        <pc:picChg chg="add del mod">
          <ac:chgData name="王 钰翔" userId="399a55de01de1f2f" providerId="LiveId" clId="{448CFE1F-1798-4BC5-BB45-B6AC0429C205}" dt="2019-05-26T13:53:56.115" v="12002" actId="478"/>
          <ac:picMkLst>
            <pc:docMk/>
            <pc:sldMk cId="2518621052" sldId="683"/>
            <ac:picMk id="3" creationId="{11A57C0E-2913-40CF-949D-A56CC774022F}"/>
          </ac:picMkLst>
        </pc:picChg>
        <pc:picChg chg="add mod modCrop">
          <ac:chgData name="王 钰翔" userId="399a55de01de1f2f" providerId="LiveId" clId="{448CFE1F-1798-4BC5-BB45-B6AC0429C205}" dt="2019-05-26T14:01:48.607" v="12342" actId="1076"/>
          <ac:picMkLst>
            <pc:docMk/>
            <pc:sldMk cId="2518621052" sldId="683"/>
            <ac:picMk id="4" creationId="{C76F6458-52C3-4529-9CDC-DA28997A992D}"/>
          </ac:picMkLst>
        </pc:picChg>
      </pc:sldChg>
      <pc:sldChg chg="addSp delSp modSp add delAnim modAnim">
        <pc:chgData name="王 钰翔" userId="399a55de01de1f2f" providerId="LiveId" clId="{448CFE1F-1798-4BC5-BB45-B6AC0429C205}" dt="2019-05-26T14:09:16.811" v="12599" actId="1076"/>
        <pc:sldMkLst>
          <pc:docMk/>
          <pc:sldMk cId="198200313" sldId="685"/>
        </pc:sldMkLst>
        <pc:spChg chg="mod">
          <ac:chgData name="王 钰翔" userId="399a55de01de1f2f" providerId="LiveId" clId="{448CFE1F-1798-4BC5-BB45-B6AC0429C205}" dt="2019-05-26T14:04:03.566" v="12558" actId="20577"/>
          <ac:spMkLst>
            <pc:docMk/>
            <pc:sldMk cId="198200313" sldId="685"/>
            <ac:spMk id="5" creationId="{BCBA596B-F3A1-492A-85E1-94A77D4E0DEB}"/>
          </ac:spMkLst>
        </pc:spChg>
        <pc:spChg chg="del mod">
          <ac:chgData name="王 钰翔" userId="399a55de01de1f2f" providerId="LiveId" clId="{448CFE1F-1798-4BC5-BB45-B6AC0429C205}" dt="2019-05-26T14:02:21.862" v="12381" actId="478"/>
          <ac:spMkLst>
            <pc:docMk/>
            <pc:sldMk cId="198200313" sldId="685"/>
            <ac:spMk id="6" creationId="{CBD19115-51FF-4F84-BC78-0D06D973C304}"/>
          </ac:spMkLst>
        </pc:spChg>
        <pc:spChg chg="del">
          <ac:chgData name="王 钰翔" userId="399a55de01de1f2f" providerId="LiveId" clId="{448CFE1F-1798-4BC5-BB45-B6AC0429C205}" dt="2019-05-26T14:02:21.253" v="12380" actId="478"/>
          <ac:spMkLst>
            <pc:docMk/>
            <pc:sldMk cId="198200313" sldId="685"/>
            <ac:spMk id="7" creationId="{D194D3A3-8DCB-46C6-94EF-49B8811CD996}"/>
          </ac:spMkLst>
        </pc:spChg>
        <pc:spChg chg="mod">
          <ac:chgData name="王 钰翔" userId="399a55de01de1f2f" providerId="LiveId" clId="{448CFE1F-1798-4BC5-BB45-B6AC0429C205}" dt="2019-05-26T14:05:12.564" v="12566" actId="17032"/>
          <ac:spMkLst>
            <pc:docMk/>
            <pc:sldMk cId="198200313" sldId="685"/>
            <ac:spMk id="10" creationId="{D06FD2CD-10EF-40A4-B402-FF6D9F354538}"/>
          </ac:spMkLst>
        </pc:spChg>
        <pc:spChg chg="mod">
          <ac:chgData name="王 钰翔" userId="399a55de01de1f2f" providerId="LiveId" clId="{448CFE1F-1798-4BC5-BB45-B6AC0429C205}" dt="2019-05-26T14:05:12.564" v="12566" actId="17032"/>
          <ac:spMkLst>
            <pc:docMk/>
            <pc:sldMk cId="198200313" sldId="685"/>
            <ac:spMk id="11" creationId="{54F52DC0-96A5-402E-B20E-0337BC0CDACB}"/>
          </ac:spMkLst>
        </pc:spChg>
        <pc:spChg chg="mod">
          <ac:chgData name="王 钰翔" userId="399a55de01de1f2f" providerId="LiveId" clId="{448CFE1F-1798-4BC5-BB45-B6AC0429C205}" dt="2019-05-26T14:05:43.070" v="12570" actId="1076"/>
          <ac:spMkLst>
            <pc:docMk/>
            <pc:sldMk cId="198200313" sldId="685"/>
            <ac:spMk id="12" creationId="{1AECA876-9854-44C9-B0E8-3CC8C30221E2}"/>
          </ac:spMkLst>
        </pc:spChg>
        <pc:spChg chg="add mod">
          <ac:chgData name="王 钰翔" userId="399a55de01de1f2f" providerId="LiveId" clId="{448CFE1F-1798-4BC5-BB45-B6AC0429C205}" dt="2019-05-26T14:06:27.982" v="12583" actId="1076"/>
          <ac:spMkLst>
            <pc:docMk/>
            <pc:sldMk cId="198200313" sldId="685"/>
            <ac:spMk id="15" creationId="{6C38101F-251F-42D6-AE90-C60C3D2BB9D0}"/>
          </ac:spMkLst>
        </pc:spChg>
        <pc:spChg chg="add mod">
          <ac:chgData name="王 钰翔" userId="399a55de01de1f2f" providerId="LiveId" clId="{448CFE1F-1798-4BC5-BB45-B6AC0429C205}" dt="2019-05-26T14:06:49.776" v="12595" actId="20577"/>
          <ac:spMkLst>
            <pc:docMk/>
            <pc:sldMk cId="198200313" sldId="685"/>
            <ac:spMk id="16" creationId="{AD1CEA49-5280-43B9-84F5-44360B490234}"/>
          </ac:spMkLst>
        </pc:spChg>
        <pc:spChg chg="add mod">
          <ac:chgData name="王 钰翔" userId="399a55de01de1f2f" providerId="LiveId" clId="{448CFE1F-1798-4BC5-BB45-B6AC0429C205}" dt="2019-05-26T14:06:27.982" v="12583" actId="1076"/>
          <ac:spMkLst>
            <pc:docMk/>
            <pc:sldMk cId="198200313" sldId="685"/>
            <ac:spMk id="17" creationId="{343C1899-F5AB-4888-9B61-E03678D036EE}"/>
          </ac:spMkLst>
        </pc:spChg>
        <pc:spChg chg="add mod">
          <ac:chgData name="王 钰翔" userId="399a55de01de1f2f" providerId="LiveId" clId="{448CFE1F-1798-4BC5-BB45-B6AC0429C205}" dt="2019-05-26T14:06:27.982" v="12583" actId="1076"/>
          <ac:spMkLst>
            <pc:docMk/>
            <pc:sldMk cId="198200313" sldId="685"/>
            <ac:spMk id="18" creationId="{64EC548A-E69A-4E2A-916F-9E26F1812323}"/>
          </ac:spMkLst>
        </pc:spChg>
        <pc:spChg chg="add mod">
          <ac:chgData name="王 钰翔" userId="399a55de01de1f2f" providerId="LiveId" clId="{448CFE1F-1798-4BC5-BB45-B6AC0429C205}" dt="2019-05-26T14:06:27.982" v="12583" actId="1076"/>
          <ac:spMkLst>
            <pc:docMk/>
            <pc:sldMk cId="198200313" sldId="685"/>
            <ac:spMk id="19" creationId="{7FA94D6A-CDA6-4757-A35F-444C9DD96DA9}"/>
          </ac:spMkLst>
        </pc:spChg>
        <pc:spChg chg="add mod">
          <ac:chgData name="王 钰翔" userId="399a55de01de1f2f" providerId="LiveId" clId="{448CFE1F-1798-4BC5-BB45-B6AC0429C205}" dt="2019-05-26T14:09:16.811" v="12599" actId="1076"/>
          <ac:spMkLst>
            <pc:docMk/>
            <pc:sldMk cId="198200313" sldId="685"/>
            <ac:spMk id="28" creationId="{BA2A302A-D203-4F88-8F6B-771F47EFD577}"/>
          </ac:spMkLst>
        </pc:spChg>
        <pc:grpChg chg="add del mod">
          <ac:chgData name="王 钰翔" userId="399a55de01de1f2f" providerId="LiveId" clId="{448CFE1F-1798-4BC5-BB45-B6AC0429C205}" dt="2019-05-26T14:05:57.795" v="12575" actId="478"/>
          <ac:grpSpMkLst>
            <pc:docMk/>
            <pc:sldMk cId="198200313" sldId="685"/>
            <ac:grpSpMk id="9" creationId="{6A336EB2-AF46-4270-8537-5B0AE3D2B421}"/>
          </ac:grpSpMkLst>
        </pc:grpChg>
        <pc:picChg chg="del">
          <ac:chgData name="王 钰翔" userId="399a55de01de1f2f" providerId="LiveId" clId="{448CFE1F-1798-4BC5-BB45-B6AC0429C205}" dt="2019-05-26T14:02:17.670" v="12378" actId="478"/>
          <ac:picMkLst>
            <pc:docMk/>
            <pc:sldMk cId="198200313" sldId="685"/>
            <ac:picMk id="4" creationId="{C76F6458-52C3-4529-9CDC-DA28997A992D}"/>
          </ac:picMkLst>
        </pc:picChg>
        <pc:picChg chg="add mod">
          <ac:chgData name="王 钰翔" userId="399a55de01de1f2f" providerId="LiveId" clId="{448CFE1F-1798-4BC5-BB45-B6AC0429C205}" dt="2019-05-26T14:04:29.675" v="12564" actId="14100"/>
          <ac:picMkLst>
            <pc:docMk/>
            <pc:sldMk cId="198200313" sldId="685"/>
            <ac:picMk id="8" creationId="{49F7A613-9816-49FF-BDD0-D62419912BDA}"/>
          </ac:picMkLst>
        </pc:picChg>
        <pc:picChg chg="add del mod">
          <ac:chgData name="王 钰翔" userId="399a55de01de1f2f" providerId="LiveId" clId="{448CFE1F-1798-4BC5-BB45-B6AC0429C205}" dt="2019-05-26T14:06:10.608" v="12578" actId="478"/>
          <ac:picMkLst>
            <pc:docMk/>
            <pc:sldMk cId="198200313" sldId="685"/>
            <ac:picMk id="20" creationId="{09E1FBD1-5E8B-4C6B-9D75-4FFAF7B29B9C}"/>
          </ac:picMkLst>
        </pc:picChg>
        <pc:picChg chg="add mod">
          <ac:chgData name="王 钰翔" userId="399a55de01de1f2f" providerId="LiveId" clId="{448CFE1F-1798-4BC5-BB45-B6AC0429C205}" dt="2019-05-26T14:05:48.916" v="12573" actId="571"/>
          <ac:picMkLst>
            <pc:docMk/>
            <pc:sldMk cId="198200313" sldId="685"/>
            <ac:picMk id="23" creationId="{FBFA034B-3B3C-4D9A-8A60-7574B5B2AA2A}"/>
          </ac:picMkLst>
        </pc:picChg>
        <pc:cxnChg chg="add mod">
          <ac:chgData name="王 钰翔" userId="399a55de01de1f2f" providerId="LiveId" clId="{448CFE1F-1798-4BC5-BB45-B6AC0429C205}" dt="2019-05-26T14:06:27.982" v="12583" actId="1076"/>
          <ac:cxnSpMkLst>
            <pc:docMk/>
            <pc:sldMk cId="198200313" sldId="685"/>
            <ac:cxnSpMk id="21" creationId="{F377AE49-2B6D-4A5D-95F0-74C2EABD2FCA}"/>
          </ac:cxnSpMkLst>
        </pc:cxnChg>
        <pc:cxnChg chg="add del mod">
          <ac:chgData name="王 钰翔" userId="399a55de01de1f2f" providerId="LiveId" clId="{448CFE1F-1798-4BC5-BB45-B6AC0429C205}" dt="2019-05-26T14:06:11.963" v="12579" actId="478"/>
          <ac:cxnSpMkLst>
            <pc:docMk/>
            <pc:sldMk cId="198200313" sldId="685"/>
            <ac:cxnSpMk id="22" creationId="{F0FFCBCD-080E-4639-9C7C-1E309AEA881F}"/>
          </ac:cxnSpMkLst>
        </pc:cxnChg>
      </pc:sldChg>
      <pc:sldChg chg="addSp modSp add">
        <pc:chgData name="王 钰翔" userId="399a55de01de1f2f" providerId="LiveId" clId="{448CFE1F-1798-4BC5-BB45-B6AC0429C205}" dt="2019-05-28T03:12:45.566" v="17259" actId="1076"/>
        <pc:sldMkLst>
          <pc:docMk/>
          <pc:sldMk cId="2119003192" sldId="686"/>
        </pc:sldMkLst>
        <pc:spChg chg="mod">
          <ac:chgData name="王 钰翔" userId="399a55de01de1f2f" providerId="LiveId" clId="{448CFE1F-1798-4BC5-BB45-B6AC0429C205}" dt="2019-05-28T03:12:17.556" v="17252" actId="20577"/>
          <ac:spMkLst>
            <pc:docMk/>
            <pc:sldMk cId="2119003192" sldId="686"/>
            <ac:spMk id="2" creationId="{D0FB4DA3-2333-406C-B2B4-36DF3BF6B786}"/>
          </ac:spMkLst>
        </pc:spChg>
        <pc:spChg chg="mod">
          <ac:chgData name="王 钰翔" userId="399a55de01de1f2f" providerId="LiveId" clId="{448CFE1F-1798-4BC5-BB45-B6AC0429C205}" dt="2019-05-28T03:12:22.880" v="17253" actId="1076"/>
          <ac:spMkLst>
            <pc:docMk/>
            <pc:sldMk cId="2119003192" sldId="686"/>
            <ac:spMk id="5" creationId="{BCBA596B-F3A1-492A-85E1-94A77D4E0DEB}"/>
          </ac:spMkLst>
        </pc:spChg>
        <pc:spChg chg="add mod">
          <ac:chgData name="王 钰翔" userId="399a55de01de1f2f" providerId="LiveId" clId="{448CFE1F-1798-4BC5-BB45-B6AC0429C205}" dt="2019-05-28T03:12:28.037" v="17254" actId="1076"/>
          <ac:spMkLst>
            <pc:docMk/>
            <pc:sldMk cId="2119003192" sldId="686"/>
            <ac:spMk id="7" creationId="{1F6580BF-E21E-4BB7-960D-BCD28B50C996}"/>
          </ac:spMkLst>
        </pc:spChg>
        <pc:spChg chg="add mod">
          <ac:chgData name="王 钰翔" userId="399a55de01de1f2f" providerId="LiveId" clId="{448CFE1F-1798-4BC5-BB45-B6AC0429C205}" dt="2019-05-28T03:12:28.037" v="17254" actId="1076"/>
          <ac:spMkLst>
            <pc:docMk/>
            <pc:sldMk cId="2119003192" sldId="686"/>
            <ac:spMk id="8" creationId="{4AB9B98A-C048-4AEF-A6A8-7996143ECAFB}"/>
          </ac:spMkLst>
        </pc:spChg>
        <pc:spChg chg="add mod">
          <ac:chgData name="王 钰翔" userId="399a55de01de1f2f" providerId="LiveId" clId="{448CFE1F-1798-4BC5-BB45-B6AC0429C205}" dt="2019-05-28T03:12:45.566" v="17259" actId="1076"/>
          <ac:spMkLst>
            <pc:docMk/>
            <pc:sldMk cId="2119003192" sldId="686"/>
            <ac:spMk id="9" creationId="{0F760089-0C13-4A9C-9EFD-134BCF7EE5D0}"/>
          </ac:spMkLst>
        </pc:spChg>
        <pc:spChg chg="add mod">
          <ac:chgData name="王 钰翔" userId="399a55de01de1f2f" providerId="LiveId" clId="{448CFE1F-1798-4BC5-BB45-B6AC0429C205}" dt="2019-05-28T03:12:45.566" v="17259" actId="1076"/>
          <ac:spMkLst>
            <pc:docMk/>
            <pc:sldMk cId="2119003192" sldId="686"/>
            <ac:spMk id="10" creationId="{22752CB7-31FA-4ECB-BF6F-6AE8F1DDD063}"/>
          </ac:spMkLst>
        </pc:spChg>
        <pc:spChg chg="add mod">
          <ac:chgData name="王 钰翔" userId="399a55de01de1f2f" providerId="LiveId" clId="{448CFE1F-1798-4BC5-BB45-B6AC0429C205}" dt="2019-05-28T03:12:45.566" v="17259" actId="1076"/>
          <ac:spMkLst>
            <pc:docMk/>
            <pc:sldMk cId="2119003192" sldId="686"/>
            <ac:spMk id="11" creationId="{A19F83F7-4F94-46F5-BE04-481C8A565BDA}"/>
          </ac:spMkLst>
        </pc:spChg>
        <pc:spChg chg="add mod">
          <ac:chgData name="王 钰翔" userId="399a55de01de1f2f" providerId="LiveId" clId="{448CFE1F-1798-4BC5-BB45-B6AC0429C205}" dt="2019-05-28T03:12:45.566" v="17259" actId="1076"/>
          <ac:spMkLst>
            <pc:docMk/>
            <pc:sldMk cId="2119003192" sldId="686"/>
            <ac:spMk id="12" creationId="{9CD2FB19-AF3A-472B-A0F5-628506322939}"/>
          </ac:spMkLst>
        </pc:spChg>
        <pc:spChg chg="add mod">
          <ac:chgData name="王 钰翔" userId="399a55de01de1f2f" providerId="LiveId" clId="{448CFE1F-1798-4BC5-BB45-B6AC0429C205}" dt="2019-05-28T03:12:45.566" v="17259" actId="1076"/>
          <ac:spMkLst>
            <pc:docMk/>
            <pc:sldMk cId="2119003192" sldId="686"/>
            <ac:spMk id="13" creationId="{D18124DB-57DD-4851-9AE1-05793154E51D}"/>
          </ac:spMkLst>
        </pc:spChg>
        <pc:spChg chg="add mod">
          <ac:chgData name="王 钰翔" userId="399a55de01de1f2f" providerId="LiveId" clId="{448CFE1F-1798-4BC5-BB45-B6AC0429C205}" dt="2019-05-28T03:12:45.566" v="17259" actId="1076"/>
          <ac:spMkLst>
            <pc:docMk/>
            <pc:sldMk cId="2119003192" sldId="686"/>
            <ac:spMk id="14" creationId="{E426FD8E-F1FB-4D70-BC1C-C88114784EF5}"/>
          </ac:spMkLst>
        </pc:spChg>
        <pc:picChg chg="add mod">
          <ac:chgData name="王 钰翔" userId="399a55de01de1f2f" providerId="LiveId" clId="{448CFE1F-1798-4BC5-BB45-B6AC0429C205}" dt="2019-05-28T03:12:28.037" v="17254" actId="1076"/>
          <ac:picMkLst>
            <pc:docMk/>
            <pc:sldMk cId="2119003192" sldId="686"/>
            <ac:picMk id="4" creationId="{66AFC6FE-E099-4910-9C4D-BE2795BC7251}"/>
          </ac:picMkLst>
        </pc:picChg>
        <pc:picChg chg="add mod">
          <ac:chgData name="王 钰翔" userId="399a55de01de1f2f" providerId="LiveId" clId="{448CFE1F-1798-4BC5-BB45-B6AC0429C205}" dt="2019-05-28T03:12:28.037" v="17254" actId="1076"/>
          <ac:picMkLst>
            <pc:docMk/>
            <pc:sldMk cId="2119003192" sldId="686"/>
            <ac:picMk id="6" creationId="{790470AE-21DD-4DCD-906F-9F5762A138FD}"/>
          </ac:picMkLst>
        </pc:picChg>
      </pc:sldChg>
      <pc:sldChg chg="addSp delSp modSp add">
        <pc:chgData name="王 钰翔" userId="399a55de01de1f2f" providerId="LiveId" clId="{448CFE1F-1798-4BC5-BB45-B6AC0429C205}" dt="2019-05-28T07:25:40.562" v="17480" actId="14100"/>
        <pc:sldMkLst>
          <pc:docMk/>
          <pc:sldMk cId="1849846273" sldId="687"/>
        </pc:sldMkLst>
        <pc:spChg chg="mod">
          <ac:chgData name="王 钰翔" userId="399a55de01de1f2f" providerId="LiveId" clId="{448CFE1F-1798-4BC5-BB45-B6AC0429C205}" dt="2019-05-28T03:14:46.005" v="17339"/>
          <ac:spMkLst>
            <pc:docMk/>
            <pc:sldMk cId="1849846273" sldId="687"/>
            <ac:spMk id="2" creationId="{A36C7110-0538-452A-9BB9-7765C6EC9C05}"/>
          </ac:spMkLst>
        </pc:spChg>
        <pc:spChg chg="add del mod">
          <ac:chgData name="王 钰翔" userId="399a55de01de1f2f" providerId="LiveId" clId="{448CFE1F-1798-4BC5-BB45-B6AC0429C205}" dt="2019-05-28T03:14:48.419" v="17340" actId="478"/>
          <ac:spMkLst>
            <pc:docMk/>
            <pc:sldMk cId="1849846273" sldId="687"/>
            <ac:spMk id="3" creationId="{2554C0FE-28AF-4872-83CD-58E2E41EB62B}"/>
          </ac:spMkLst>
        </pc:spChg>
        <pc:spChg chg="add mod">
          <ac:chgData name="王 钰翔" userId="399a55de01de1f2f" providerId="LiveId" clId="{448CFE1F-1798-4BC5-BB45-B6AC0429C205}" dt="2019-05-28T03:14:31.110" v="17323" actId="1076"/>
          <ac:spMkLst>
            <pc:docMk/>
            <pc:sldMk cId="1849846273" sldId="687"/>
            <ac:spMk id="5" creationId="{C9DB23A2-BA97-42F8-8068-E2CE5DCA1DC3}"/>
          </ac:spMkLst>
        </pc:spChg>
        <pc:spChg chg="add mod">
          <ac:chgData name="王 钰翔" userId="399a55de01de1f2f" providerId="LiveId" clId="{448CFE1F-1798-4BC5-BB45-B6AC0429C205}" dt="2019-05-28T07:25:40.562" v="17480" actId="14100"/>
          <ac:spMkLst>
            <pc:docMk/>
            <pc:sldMk cId="1849846273" sldId="687"/>
            <ac:spMk id="6" creationId="{7665BBC5-8DB6-41D6-8A39-DE8E7DC5EAB3}"/>
          </ac:spMkLst>
        </pc:spChg>
        <pc:spChg chg="add mod">
          <ac:chgData name="王 钰翔" userId="399a55de01de1f2f" providerId="LiveId" clId="{448CFE1F-1798-4BC5-BB45-B6AC0429C205}" dt="2019-05-28T03:15:00.971" v="17346" actId="1076"/>
          <ac:spMkLst>
            <pc:docMk/>
            <pc:sldMk cId="1849846273" sldId="687"/>
            <ac:spMk id="7" creationId="{C1035336-D336-44A2-821C-B7A26773C786}"/>
          </ac:spMkLst>
        </pc:spChg>
        <pc:picChg chg="add mod">
          <ac:chgData name="王 钰翔" userId="399a55de01de1f2f" providerId="LiveId" clId="{448CFE1F-1798-4BC5-BB45-B6AC0429C205}" dt="2019-05-28T03:14:59.219" v="17345" actId="1076"/>
          <ac:picMkLst>
            <pc:docMk/>
            <pc:sldMk cId="1849846273" sldId="687"/>
            <ac:picMk id="4" creationId="{70CA7E3B-7CAE-43B0-9FD6-585B3AC64ACE}"/>
          </ac:picMkLst>
        </pc:picChg>
      </pc:sldChg>
      <pc:sldChg chg="delSp modSp add">
        <pc:chgData name="王 钰翔" userId="399a55de01de1f2f" providerId="LiveId" clId="{448CFE1F-1798-4BC5-BB45-B6AC0429C205}" dt="2019-05-28T07:25:06.894" v="17475"/>
        <pc:sldMkLst>
          <pc:docMk/>
          <pc:sldMk cId="3160366980" sldId="688"/>
        </pc:sldMkLst>
        <pc:spChg chg="mod">
          <ac:chgData name="王 钰翔" userId="399a55de01de1f2f" providerId="LiveId" clId="{448CFE1F-1798-4BC5-BB45-B6AC0429C205}" dt="2019-05-28T03:13:53.996" v="17315" actId="5793"/>
          <ac:spMkLst>
            <pc:docMk/>
            <pc:sldMk cId="3160366980" sldId="688"/>
            <ac:spMk id="2" creationId="{9F01CF4F-5EB9-4561-93AE-A5E1392B388B}"/>
          </ac:spMkLst>
        </pc:spChg>
        <pc:spChg chg="del mod">
          <ac:chgData name="王 钰翔" userId="399a55de01de1f2f" providerId="LiveId" clId="{448CFE1F-1798-4BC5-BB45-B6AC0429C205}" dt="2019-05-28T03:13:56.982" v="17316" actId="478"/>
          <ac:spMkLst>
            <pc:docMk/>
            <pc:sldMk cId="3160366980" sldId="688"/>
            <ac:spMk id="4" creationId="{EEA5271C-8409-461A-89C5-1BC28F52737F}"/>
          </ac:spMkLst>
        </pc:spChg>
        <pc:spChg chg="mod">
          <ac:chgData name="王 钰翔" userId="399a55de01de1f2f" providerId="LiveId" clId="{448CFE1F-1798-4BC5-BB45-B6AC0429C205}" dt="2019-05-28T03:13:06.308" v="17262" actId="1076"/>
          <ac:spMkLst>
            <pc:docMk/>
            <pc:sldMk cId="3160366980" sldId="688"/>
            <ac:spMk id="22" creationId="{A4D2BE51-DE55-4A4A-BD13-619D7D4EE4AC}"/>
          </ac:spMkLst>
        </pc:spChg>
        <pc:spChg chg="mod">
          <ac:chgData name="王 钰翔" userId="399a55de01de1f2f" providerId="LiveId" clId="{448CFE1F-1798-4BC5-BB45-B6AC0429C205}" dt="2019-05-28T07:25:06.894" v="17475"/>
          <ac:spMkLst>
            <pc:docMk/>
            <pc:sldMk cId="3160366980" sldId="688"/>
            <ac:spMk id="24" creationId="{11586393-3DAA-4991-A4C5-2692820BE856}"/>
          </ac:spMkLst>
        </pc:spChg>
        <pc:spChg chg="mod">
          <ac:chgData name="王 钰翔" userId="399a55de01de1f2f" providerId="LiveId" clId="{448CFE1F-1798-4BC5-BB45-B6AC0429C205}" dt="2019-05-28T03:13:06.308" v="17262" actId="1076"/>
          <ac:spMkLst>
            <pc:docMk/>
            <pc:sldMk cId="3160366980" sldId="688"/>
            <ac:spMk id="25" creationId="{C828F325-28CB-4371-A5B5-CC531BDE9512}"/>
          </ac:spMkLst>
        </pc:spChg>
        <pc:spChg chg="del">
          <ac:chgData name="王 钰翔" userId="399a55de01de1f2f" providerId="LiveId" clId="{448CFE1F-1798-4BC5-BB45-B6AC0429C205}" dt="2019-05-28T03:12:50.613" v="17260" actId="478"/>
          <ac:spMkLst>
            <pc:docMk/>
            <pc:sldMk cId="3160366980" sldId="688"/>
            <ac:spMk id="26" creationId="{452FE13D-D5A9-4169-8DCB-95C455411512}"/>
          </ac:spMkLst>
        </pc:spChg>
      </pc:sldChg>
      <pc:sldChg chg="delSp modSp add">
        <pc:chgData name="王 钰翔" userId="399a55de01de1f2f" providerId="LiveId" clId="{448CFE1F-1798-4BC5-BB45-B6AC0429C205}" dt="2019-05-28T07:32:24.083" v="17756"/>
        <pc:sldMkLst>
          <pc:docMk/>
          <pc:sldMk cId="1628380027" sldId="689"/>
        </pc:sldMkLst>
        <pc:spChg chg="del">
          <ac:chgData name="王 钰翔" userId="399a55de01de1f2f" providerId="LiveId" clId="{448CFE1F-1798-4BC5-BB45-B6AC0429C205}" dt="2019-05-26T14:20:08.782" v="13247"/>
          <ac:spMkLst>
            <pc:docMk/>
            <pc:sldMk cId="1628380027" sldId="689"/>
            <ac:spMk id="2" creationId="{F4E44117-52F4-4E8A-8D0C-BAD25B5C85D3}"/>
          </ac:spMkLst>
        </pc:spChg>
        <pc:spChg chg="mod">
          <ac:chgData name="王 钰翔" userId="399a55de01de1f2f" providerId="LiveId" clId="{448CFE1F-1798-4BC5-BB45-B6AC0429C205}" dt="2019-05-28T07:32:24.083" v="17756"/>
          <ac:spMkLst>
            <pc:docMk/>
            <pc:sldMk cId="1628380027" sldId="689"/>
            <ac:spMk id="20" creationId="{0830BA77-5AD6-4EE4-B595-EE96C732BE61}"/>
          </ac:spMkLst>
        </pc:spChg>
        <pc:spChg chg="mod">
          <ac:chgData name="王 钰翔" userId="399a55de01de1f2f" providerId="LiveId" clId="{448CFE1F-1798-4BC5-BB45-B6AC0429C205}" dt="2019-05-28T07:32:16.569" v="17707" actId="20577"/>
          <ac:spMkLst>
            <pc:docMk/>
            <pc:sldMk cId="1628380027" sldId="689"/>
            <ac:spMk id="1025" creationId="{E6C104C3-4EAC-41B0-ABF1-13586615F0E5}"/>
          </ac:spMkLst>
        </pc:spChg>
      </pc:sldChg>
      <pc:sldChg chg="addSp delSp modSp add modAnim">
        <pc:chgData name="王 钰翔" userId="399a55de01de1f2f" providerId="LiveId" clId="{448CFE1F-1798-4BC5-BB45-B6AC0429C205}" dt="2019-05-28T07:33:28.977" v="17972" actId="207"/>
        <pc:sldMkLst>
          <pc:docMk/>
          <pc:sldMk cId="1247696656" sldId="691"/>
        </pc:sldMkLst>
        <pc:spChg chg="mod">
          <ac:chgData name="王 钰翔" userId="399a55de01de1f2f" providerId="LiveId" clId="{448CFE1F-1798-4BC5-BB45-B6AC0429C205}" dt="2019-05-28T07:32:29.261" v="17757"/>
          <ac:spMkLst>
            <pc:docMk/>
            <pc:sldMk cId="1247696656" sldId="691"/>
            <ac:spMk id="2" creationId="{FA377362-01E1-4456-97AE-AB4F6F6D648B}"/>
          </ac:spMkLst>
        </pc:spChg>
        <pc:spChg chg="add del mod">
          <ac:chgData name="王 钰翔" userId="399a55de01de1f2f" providerId="LiveId" clId="{448CFE1F-1798-4BC5-BB45-B6AC0429C205}" dt="2019-05-26T14:21:07.869" v="13286" actId="767"/>
          <ac:spMkLst>
            <pc:docMk/>
            <pc:sldMk cId="1247696656" sldId="691"/>
            <ac:spMk id="3" creationId="{759BB072-6155-4C02-9AAF-1DF6FEDBDA5B}"/>
          </ac:spMkLst>
        </pc:spChg>
        <pc:spChg chg="add mod">
          <ac:chgData name="王 钰翔" userId="399a55de01de1f2f" providerId="LiveId" clId="{448CFE1F-1798-4BC5-BB45-B6AC0429C205}" dt="2019-05-28T07:33:28.977" v="17972" actId="207"/>
          <ac:spMkLst>
            <pc:docMk/>
            <pc:sldMk cId="1247696656" sldId="691"/>
            <ac:spMk id="4" creationId="{9BB477C9-713F-4BF2-8850-3232F80B90EE}"/>
          </ac:spMkLst>
        </pc:spChg>
        <pc:spChg chg="add del mod">
          <ac:chgData name="王 钰翔" userId="399a55de01de1f2f" providerId="LiveId" clId="{448CFE1F-1798-4BC5-BB45-B6AC0429C205}" dt="2019-05-26T14:24:42.373" v="13360" actId="478"/>
          <ac:spMkLst>
            <pc:docMk/>
            <pc:sldMk cId="1247696656" sldId="691"/>
            <ac:spMk id="5" creationId="{61655B9F-C26A-482D-ABE3-19EA3B0FAE1F}"/>
          </ac:spMkLst>
        </pc:spChg>
        <pc:spChg chg="add del mod">
          <ac:chgData name="王 钰翔" userId="399a55de01de1f2f" providerId="LiveId" clId="{448CFE1F-1798-4BC5-BB45-B6AC0429C205}" dt="2019-05-26T14:24:42.373" v="13360" actId="478"/>
          <ac:spMkLst>
            <pc:docMk/>
            <pc:sldMk cId="1247696656" sldId="691"/>
            <ac:spMk id="6" creationId="{53014479-F28A-465B-B03C-9F1F325E90DE}"/>
          </ac:spMkLst>
        </pc:spChg>
        <pc:spChg chg="add del mod">
          <ac:chgData name="王 钰翔" userId="399a55de01de1f2f" providerId="LiveId" clId="{448CFE1F-1798-4BC5-BB45-B6AC0429C205}" dt="2019-05-26T14:24:42.373" v="13360" actId="478"/>
          <ac:spMkLst>
            <pc:docMk/>
            <pc:sldMk cId="1247696656" sldId="691"/>
            <ac:spMk id="12" creationId="{8F899257-66E3-4476-896C-CB3E2CCEDD69}"/>
          </ac:spMkLst>
        </pc:spChg>
        <pc:spChg chg="add del mod">
          <ac:chgData name="王 钰翔" userId="399a55de01de1f2f" providerId="LiveId" clId="{448CFE1F-1798-4BC5-BB45-B6AC0429C205}" dt="2019-05-26T14:24:42.373" v="13360" actId="478"/>
          <ac:spMkLst>
            <pc:docMk/>
            <pc:sldMk cId="1247696656" sldId="691"/>
            <ac:spMk id="13" creationId="{7B3C2F31-48AD-4AFB-BB9C-4BF407A78AC9}"/>
          </ac:spMkLst>
        </pc:spChg>
        <pc:spChg chg="add mod">
          <ac:chgData name="王 钰翔" userId="399a55de01de1f2f" providerId="LiveId" clId="{448CFE1F-1798-4BC5-BB45-B6AC0429C205}" dt="2019-05-26T14:27:14.800" v="13531" actId="1076"/>
          <ac:spMkLst>
            <pc:docMk/>
            <pc:sldMk cId="1247696656" sldId="691"/>
            <ac:spMk id="14" creationId="{A21F5BE3-9B2D-4B57-9E5B-8FDF787077EE}"/>
          </ac:spMkLst>
        </pc:spChg>
        <pc:spChg chg="add mod">
          <ac:chgData name="王 钰翔" userId="399a55de01de1f2f" providerId="LiveId" clId="{448CFE1F-1798-4BC5-BB45-B6AC0429C205}" dt="2019-05-26T14:27:14.800" v="13531" actId="1076"/>
          <ac:spMkLst>
            <pc:docMk/>
            <pc:sldMk cId="1247696656" sldId="691"/>
            <ac:spMk id="15" creationId="{673087E1-E425-459F-9B79-BBA3BAFD6977}"/>
          </ac:spMkLst>
        </pc:spChg>
        <pc:spChg chg="add mod">
          <ac:chgData name="王 钰翔" userId="399a55de01de1f2f" providerId="LiveId" clId="{448CFE1F-1798-4BC5-BB45-B6AC0429C205}" dt="2019-05-26T14:27:14.800" v="13531" actId="1076"/>
          <ac:spMkLst>
            <pc:docMk/>
            <pc:sldMk cId="1247696656" sldId="691"/>
            <ac:spMk id="16" creationId="{338B9C69-A9C8-42FE-AC7C-115ABCF4F692}"/>
          </ac:spMkLst>
        </pc:spChg>
        <pc:spChg chg="add mod">
          <ac:chgData name="王 钰翔" userId="399a55de01de1f2f" providerId="LiveId" clId="{448CFE1F-1798-4BC5-BB45-B6AC0429C205}" dt="2019-05-26T14:28:47.377" v="13537" actId="2085"/>
          <ac:spMkLst>
            <pc:docMk/>
            <pc:sldMk cId="1247696656" sldId="691"/>
            <ac:spMk id="17" creationId="{C527CEE9-6A4A-4AD4-9082-C49A7A1670EA}"/>
          </ac:spMkLst>
        </pc:spChg>
        <pc:spChg chg="add mod">
          <ac:chgData name="王 钰翔" userId="399a55de01de1f2f" providerId="LiveId" clId="{448CFE1F-1798-4BC5-BB45-B6AC0429C205}" dt="2019-05-26T14:28:47.377" v="13537" actId="2085"/>
          <ac:spMkLst>
            <pc:docMk/>
            <pc:sldMk cId="1247696656" sldId="691"/>
            <ac:spMk id="18" creationId="{C25D583D-720C-4EB5-974A-F579B1AF763E}"/>
          </ac:spMkLst>
        </pc:spChg>
        <pc:spChg chg="add mod">
          <ac:chgData name="王 钰翔" userId="399a55de01de1f2f" providerId="LiveId" clId="{448CFE1F-1798-4BC5-BB45-B6AC0429C205}" dt="2019-05-28T03:16:38.937" v="17357" actId="1076"/>
          <ac:spMkLst>
            <pc:docMk/>
            <pc:sldMk cId="1247696656" sldId="691"/>
            <ac:spMk id="19" creationId="{B205C78F-52C9-49F0-BA58-0B8B2085553E}"/>
          </ac:spMkLst>
        </pc:spChg>
        <pc:picChg chg="add del mod">
          <ac:chgData name="王 钰翔" userId="399a55de01de1f2f" providerId="LiveId" clId="{448CFE1F-1798-4BC5-BB45-B6AC0429C205}" dt="2019-05-26T14:24:42.373" v="13360" actId="478"/>
          <ac:picMkLst>
            <pc:docMk/>
            <pc:sldMk cId="1247696656" sldId="691"/>
            <ac:picMk id="7" creationId="{481780CE-2D55-464E-8928-40BF4EF75445}"/>
          </ac:picMkLst>
        </pc:picChg>
        <pc:picChg chg="add del mod">
          <ac:chgData name="王 钰翔" userId="399a55de01de1f2f" providerId="LiveId" clId="{448CFE1F-1798-4BC5-BB45-B6AC0429C205}" dt="2019-05-26T14:24:42.373" v="13360" actId="478"/>
          <ac:picMkLst>
            <pc:docMk/>
            <pc:sldMk cId="1247696656" sldId="691"/>
            <ac:picMk id="8" creationId="{A593AA7B-22A3-4AE3-BACD-7BD775D602DC}"/>
          </ac:picMkLst>
        </pc:picChg>
        <pc:picChg chg="add del mod">
          <ac:chgData name="王 钰翔" userId="399a55de01de1f2f" providerId="LiveId" clId="{448CFE1F-1798-4BC5-BB45-B6AC0429C205}" dt="2019-05-26T14:24:42.373" v="13360" actId="478"/>
          <ac:picMkLst>
            <pc:docMk/>
            <pc:sldMk cId="1247696656" sldId="691"/>
            <ac:picMk id="9" creationId="{E892CBDA-26A9-4B47-8C35-3EDAEF7DCAB1}"/>
          </ac:picMkLst>
        </pc:picChg>
        <pc:picChg chg="add del mod">
          <ac:chgData name="王 钰翔" userId="399a55de01de1f2f" providerId="LiveId" clId="{448CFE1F-1798-4BC5-BB45-B6AC0429C205}" dt="2019-05-26T14:24:42.373" v="13360" actId="478"/>
          <ac:picMkLst>
            <pc:docMk/>
            <pc:sldMk cId="1247696656" sldId="691"/>
            <ac:picMk id="10" creationId="{C82B32C8-4023-40D5-B63A-3E8A141FE443}"/>
          </ac:picMkLst>
        </pc:picChg>
        <pc:picChg chg="add del mod">
          <ac:chgData name="王 钰翔" userId="399a55de01de1f2f" providerId="LiveId" clId="{448CFE1F-1798-4BC5-BB45-B6AC0429C205}" dt="2019-05-26T14:24:42.373" v="13360" actId="478"/>
          <ac:picMkLst>
            <pc:docMk/>
            <pc:sldMk cId="1247696656" sldId="691"/>
            <ac:picMk id="11" creationId="{EFA22DA1-6B70-4070-A7DA-81719CA3411B}"/>
          </ac:picMkLst>
        </pc:picChg>
      </pc:sldChg>
      <pc:sldChg chg="addSp modSp add ord modAnim">
        <pc:chgData name="王 钰翔" userId="399a55de01de1f2f" providerId="LiveId" clId="{448CFE1F-1798-4BC5-BB45-B6AC0429C205}" dt="2019-05-28T13:46:49.615" v="18093"/>
        <pc:sldMkLst>
          <pc:docMk/>
          <pc:sldMk cId="999250641" sldId="692"/>
        </pc:sldMkLst>
        <pc:spChg chg="mod">
          <ac:chgData name="王 钰翔" userId="399a55de01de1f2f" providerId="LiveId" clId="{448CFE1F-1798-4BC5-BB45-B6AC0429C205}" dt="2019-05-28T13:46:49.615" v="18093"/>
          <ac:spMkLst>
            <pc:docMk/>
            <pc:sldMk cId="999250641" sldId="692"/>
            <ac:spMk id="2" creationId="{2768B593-FA5E-47D7-97C2-729B6A675559}"/>
          </ac:spMkLst>
        </pc:spChg>
        <pc:spChg chg="add mod">
          <ac:chgData name="王 钰翔" userId="399a55de01de1f2f" providerId="LiveId" clId="{448CFE1F-1798-4BC5-BB45-B6AC0429C205}" dt="2019-05-26T14:35:47.037" v="14059" actId="1076"/>
          <ac:spMkLst>
            <pc:docMk/>
            <pc:sldMk cId="999250641" sldId="692"/>
            <ac:spMk id="3" creationId="{99C6EFDE-C211-419B-84DE-EB6C38CD7B7A}"/>
          </ac:spMkLst>
        </pc:spChg>
        <pc:spChg chg="add mod">
          <ac:chgData name="王 钰翔" userId="399a55de01de1f2f" providerId="LiveId" clId="{448CFE1F-1798-4BC5-BB45-B6AC0429C205}" dt="2019-05-28T07:31:17.246" v="17635" actId="113"/>
          <ac:spMkLst>
            <pc:docMk/>
            <pc:sldMk cId="999250641" sldId="692"/>
            <ac:spMk id="4" creationId="{570D4064-B0BE-480E-BB5F-36B8C35A8FB7}"/>
          </ac:spMkLst>
        </pc:spChg>
        <pc:spChg chg="add mod">
          <ac:chgData name="王 钰翔" userId="399a55de01de1f2f" providerId="LiveId" clId="{448CFE1F-1798-4BC5-BB45-B6AC0429C205}" dt="2019-05-28T07:31:23.557" v="17637" actId="1076"/>
          <ac:spMkLst>
            <pc:docMk/>
            <pc:sldMk cId="999250641" sldId="692"/>
            <ac:spMk id="6" creationId="{F7EECCE6-49EF-44DF-AD9E-29F9AC2B7B37}"/>
          </ac:spMkLst>
        </pc:spChg>
        <pc:picChg chg="add mod">
          <ac:chgData name="王 钰翔" userId="399a55de01de1f2f" providerId="LiveId" clId="{448CFE1F-1798-4BC5-BB45-B6AC0429C205}" dt="2019-05-28T07:31:21.827" v="17636" actId="1076"/>
          <ac:picMkLst>
            <pc:docMk/>
            <pc:sldMk cId="999250641" sldId="692"/>
            <ac:picMk id="5" creationId="{7E62F383-B9E5-48D8-94AF-B1A918E45A47}"/>
          </ac:picMkLst>
        </pc:picChg>
      </pc:sldChg>
      <pc:sldChg chg="addSp delSp modSp add ord">
        <pc:chgData name="王 钰翔" userId="399a55de01de1f2f" providerId="LiveId" clId="{448CFE1F-1798-4BC5-BB45-B6AC0429C205}" dt="2019-05-28T07:31:44.692" v="17703"/>
        <pc:sldMkLst>
          <pc:docMk/>
          <pc:sldMk cId="44809981" sldId="694"/>
        </pc:sldMkLst>
        <pc:spChg chg="mod">
          <ac:chgData name="王 钰翔" userId="399a55de01de1f2f" providerId="LiveId" clId="{448CFE1F-1798-4BC5-BB45-B6AC0429C205}" dt="2019-05-28T07:31:44.692" v="17703"/>
          <ac:spMkLst>
            <pc:docMk/>
            <pc:sldMk cId="44809981" sldId="694"/>
            <ac:spMk id="2" creationId="{2768B593-FA5E-47D7-97C2-729B6A675559}"/>
          </ac:spMkLst>
        </pc:spChg>
        <pc:spChg chg="mod">
          <ac:chgData name="王 钰翔" userId="399a55de01de1f2f" providerId="LiveId" clId="{448CFE1F-1798-4BC5-BB45-B6AC0429C205}" dt="2019-05-28T03:16:48.033" v="17360"/>
          <ac:spMkLst>
            <pc:docMk/>
            <pc:sldMk cId="44809981" sldId="694"/>
            <ac:spMk id="3" creationId="{99C6EFDE-C211-419B-84DE-EB6C38CD7B7A}"/>
          </ac:spMkLst>
        </pc:spChg>
        <pc:spChg chg="add mod">
          <ac:chgData name="王 钰翔" userId="399a55de01de1f2f" providerId="LiveId" clId="{448CFE1F-1798-4BC5-BB45-B6AC0429C205}" dt="2019-05-26T14:33:24.477" v="13901" actId="1076"/>
          <ac:spMkLst>
            <pc:docMk/>
            <pc:sldMk cId="44809981" sldId="694"/>
            <ac:spMk id="6" creationId="{E9CA846B-EA35-435B-8DB5-6E1F0C9BB165}"/>
          </ac:spMkLst>
        </pc:spChg>
        <pc:spChg chg="add del">
          <ac:chgData name="王 钰翔" userId="399a55de01de1f2f" providerId="LiveId" clId="{448CFE1F-1798-4BC5-BB45-B6AC0429C205}" dt="2019-05-28T07:27:41.791" v="17482"/>
          <ac:spMkLst>
            <pc:docMk/>
            <pc:sldMk cId="44809981" sldId="694"/>
            <ac:spMk id="7" creationId="{88EBF68B-0838-4B52-98AF-B4D47FF0122D}"/>
          </ac:spMkLst>
        </pc:spChg>
        <pc:spChg chg="add del">
          <ac:chgData name="王 钰翔" userId="399a55de01de1f2f" providerId="LiveId" clId="{448CFE1F-1798-4BC5-BB45-B6AC0429C205}" dt="2019-05-28T07:27:41.791" v="17482"/>
          <ac:spMkLst>
            <pc:docMk/>
            <pc:sldMk cId="44809981" sldId="694"/>
            <ac:spMk id="8" creationId="{844FF143-5915-4C35-A916-6BF3E706A9C1}"/>
          </ac:spMkLst>
        </pc:spChg>
        <pc:spChg chg="add del">
          <ac:chgData name="王 钰翔" userId="399a55de01de1f2f" providerId="LiveId" clId="{448CFE1F-1798-4BC5-BB45-B6AC0429C205}" dt="2019-05-28T07:27:41.791" v="17482"/>
          <ac:spMkLst>
            <pc:docMk/>
            <pc:sldMk cId="44809981" sldId="694"/>
            <ac:spMk id="9" creationId="{7B442F77-9552-48BF-981D-FBE4C2E01D58}"/>
          </ac:spMkLst>
        </pc:spChg>
        <pc:spChg chg="add del">
          <ac:chgData name="王 钰翔" userId="399a55de01de1f2f" providerId="LiveId" clId="{448CFE1F-1798-4BC5-BB45-B6AC0429C205}" dt="2019-05-28T07:27:41.791" v="17482"/>
          <ac:spMkLst>
            <pc:docMk/>
            <pc:sldMk cId="44809981" sldId="694"/>
            <ac:spMk id="10" creationId="{40C55266-9104-4F7D-A659-0433A3BA78D1}"/>
          </ac:spMkLst>
        </pc:spChg>
        <pc:grpChg chg="add del">
          <ac:chgData name="王 钰翔" userId="399a55de01de1f2f" providerId="LiveId" clId="{448CFE1F-1798-4BC5-BB45-B6AC0429C205}" dt="2019-05-28T07:27:41.791" v="17482"/>
          <ac:grpSpMkLst>
            <pc:docMk/>
            <pc:sldMk cId="44809981" sldId="694"/>
            <ac:grpSpMk id="16" creationId="{A88EFE0C-397D-42C7-842F-A908C766BD49}"/>
          </ac:grpSpMkLst>
        </pc:grpChg>
        <pc:picChg chg="add del mod">
          <ac:chgData name="王 钰翔" userId="399a55de01de1f2f" providerId="LiveId" clId="{448CFE1F-1798-4BC5-BB45-B6AC0429C205}" dt="2019-05-28T07:29:43.922" v="17483" actId="478"/>
          <ac:picMkLst>
            <pc:docMk/>
            <pc:sldMk cId="44809981" sldId="694"/>
            <ac:picMk id="4" creationId="{BD9AD35B-EAEA-491F-BE5A-A1BDB257BC64}"/>
          </ac:picMkLst>
        </pc:picChg>
        <pc:picChg chg="add mod">
          <ac:chgData name="王 钰翔" userId="399a55de01de1f2f" providerId="LiveId" clId="{448CFE1F-1798-4BC5-BB45-B6AC0429C205}" dt="2019-05-26T14:32:41.812" v="13767" actId="1076"/>
          <ac:picMkLst>
            <pc:docMk/>
            <pc:sldMk cId="44809981" sldId="694"/>
            <ac:picMk id="5" creationId="{AA978478-1904-4B01-9A18-1073C976AB4D}"/>
          </ac:picMkLst>
        </pc:picChg>
        <pc:picChg chg="add del">
          <ac:chgData name="王 钰翔" userId="399a55de01de1f2f" providerId="LiveId" clId="{448CFE1F-1798-4BC5-BB45-B6AC0429C205}" dt="2019-05-28T07:27:41.791" v="17482"/>
          <ac:picMkLst>
            <pc:docMk/>
            <pc:sldMk cId="44809981" sldId="694"/>
            <ac:picMk id="11" creationId="{ABFBC9F3-D12D-4803-9E8C-16D8E1EAB97A}"/>
          </ac:picMkLst>
        </pc:picChg>
        <pc:picChg chg="add del">
          <ac:chgData name="王 钰翔" userId="399a55de01de1f2f" providerId="LiveId" clId="{448CFE1F-1798-4BC5-BB45-B6AC0429C205}" dt="2019-05-28T07:27:41.791" v="17482"/>
          <ac:picMkLst>
            <pc:docMk/>
            <pc:sldMk cId="44809981" sldId="694"/>
            <ac:picMk id="12" creationId="{02092BCD-8082-43B3-A20A-ECB28FC9B37C}"/>
          </ac:picMkLst>
        </pc:picChg>
        <pc:picChg chg="add del">
          <ac:chgData name="王 钰翔" userId="399a55de01de1f2f" providerId="LiveId" clId="{448CFE1F-1798-4BC5-BB45-B6AC0429C205}" dt="2019-05-28T07:27:41.791" v="17482"/>
          <ac:picMkLst>
            <pc:docMk/>
            <pc:sldMk cId="44809981" sldId="694"/>
            <ac:picMk id="13" creationId="{2E726029-36F5-4933-AD38-5D8CB77CCF9A}"/>
          </ac:picMkLst>
        </pc:picChg>
        <pc:picChg chg="add del">
          <ac:chgData name="王 钰翔" userId="399a55de01de1f2f" providerId="LiveId" clId="{448CFE1F-1798-4BC5-BB45-B6AC0429C205}" dt="2019-05-28T07:27:41.791" v="17482"/>
          <ac:picMkLst>
            <pc:docMk/>
            <pc:sldMk cId="44809981" sldId="694"/>
            <ac:picMk id="14" creationId="{9761943D-7DC0-4D20-9113-EAB94AD59FAC}"/>
          </ac:picMkLst>
        </pc:picChg>
        <pc:picChg chg="add del">
          <ac:chgData name="王 钰翔" userId="399a55de01de1f2f" providerId="LiveId" clId="{448CFE1F-1798-4BC5-BB45-B6AC0429C205}" dt="2019-05-28T07:27:41.791" v="17482"/>
          <ac:picMkLst>
            <pc:docMk/>
            <pc:sldMk cId="44809981" sldId="694"/>
            <ac:picMk id="15" creationId="{723D0424-CD4E-4182-A43E-2322C1332955}"/>
          </ac:picMkLst>
        </pc:picChg>
        <pc:picChg chg="add del">
          <ac:chgData name="王 钰翔" userId="399a55de01de1f2f" providerId="LiveId" clId="{448CFE1F-1798-4BC5-BB45-B6AC0429C205}" dt="2019-05-28T07:27:41.791" v="17482"/>
          <ac:picMkLst>
            <pc:docMk/>
            <pc:sldMk cId="44809981" sldId="694"/>
            <ac:picMk id="19" creationId="{C5DCC050-5235-4B16-8BF5-3619E55555E6}"/>
          </ac:picMkLst>
        </pc:picChg>
        <pc:picChg chg="add mod">
          <ac:chgData name="王 钰翔" userId="399a55de01de1f2f" providerId="LiveId" clId="{448CFE1F-1798-4BC5-BB45-B6AC0429C205}" dt="2019-05-28T07:29:57.084" v="17488" actId="1076"/>
          <ac:picMkLst>
            <pc:docMk/>
            <pc:sldMk cId="44809981" sldId="694"/>
            <ac:picMk id="20" creationId="{A5BF504E-06F8-4FC2-97A0-2DBEFEC8B085}"/>
          </ac:picMkLst>
        </pc:picChg>
      </pc:sldChg>
      <pc:sldChg chg="addSp delSp modSp add">
        <pc:chgData name="王 钰翔" userId="399a55de01de1f2f" providerId="LiveId" clId="{448CFE1F-1798-4BC5-BB45-B6AC0429C205}" dt="2019-05-28T13:47:22.092" v="18220"/>
        <pc:sldMkLst>
          <pc:docMk/>
          <pc:sldMk cId="2301856475" sldId="696"/>
        </pc:sldMkLst>
        <pc:spChg chg="mod">
          <ac:chgData name="王 钰翔" userId="399a55de01de1f2f" providerId="LiveId" clId="{448CFE1F-1798-4BC5-BB45-B6AC0429C205}" dt="2019-05-28T13:47:22.092" v="18220"/>
          <ac:spMkLst>
            <pc:docMk/>
            <pc:sldMk cId="2301856475" sldId="696"/>
            <ac:spMk id="2" creationId="{2768B593-FA5E-47D7-97C2-729B6A675559}"/>
          </ac:spMkLst>
        </pc:spChg>
        <pc:spChg chg="mod">
          <ac:chgData name="王 钰翔" userId="399a55de01de1f2f" providerId="LiveId" clId="{448CFE1F-1798-4BC5-BB45-B6AC0429C205}" dt="2019-05-28T13:47:14.307" v="18173" actId="1076"/>
          <ac:spMkLst>
            <pc:docMk/>
            <pc:sldMk cId="2301856475" sldId="696"/>
            <ac:spMk id="3" creationId="{99C6EFDE-C211-419B-84DE-EB6C38CD7B7A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9" creationId="{82AD534C-837A-47C6-9847-21CFDB0F34AF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10" creationId="{8B303805-C40B-45D2-BFBF-7B02E341B43B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11" creationId="{F8F9C11A-E9C6-47B8-87EE-2DA76E26C2CC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13" creationId="{E74A6B58-2596-4C65-AAFE-A5E50D3D935B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14" creationId="{BAD61C53-CD49-4AEA-B410-19EF5D321449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15" creationId="{0C19C4D4-71F2-417F-931C-DB2F9083D9B9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16" creationId="{FD578337-30A0-4D87-B751-E540EF08C17B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17" creationId="{4CC78B94-1605-4E28-9E22-07A973EA75FC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26" creationId="{B4F4A97F-017C-4118-86F2-51064A46365D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31" creationId="{590DE910-3164-4632-AD9E-546603D4884F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32" creationId="{36857A02-714B-4F3B-94DC-C4D44F81C8E0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33" creationId="{33E74770-A700-4B15-B40B-B0DEEA739351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34" creationId="{45A371B3-7E35-41E9-9056-9FF508C5656F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39" creationId="{C6FDC309-2764-422E-A086-2B88D1B0703D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40" creationId="{6CB28082-24EA-4436-A9A4-2BF995F2B9F3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41" creationId="{93F1B295-D7D9-4995-B1E7-0C2921F1BED8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42" creationId="{EEF85ABD-FE45-4046-BDC3-DE26D8089783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43" creationId="{C6D97CA4-2982-4F8A-B3F5-403B2B8267BB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44" creationId="{543B19CC-BDC7-4390-893C-DD3FA7B17461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45" creationId="{870049B5-1041-466E-9FC7-C74E7FCC8393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46" creationId="{AFE10B00-A58F-436C-A0CE-EB93AB1B6508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47" creationId="{06CE5E11-9103-427A-A4BC-2B5D2782F73C}"/>
          </ac:spMkLst>
        </pc:spChg>
        <pc:spChg chg="del mod topLvl">
          <ac:chgData name="王 钰翔" userId="399a55de01de1f2f" providerId="LiveId" clId="{448CFE1F-1798-4BC5-BB45-B6AC0429C205}" dt="2019-05-26T14:39:55.707" v="14286" actId="478"/>
          <ac:spMkLst>
            <pc:docMk/>
            <pc:sldMk cId="2301856475" sldId="696"/>
            <ac:spMk id="48" creationId="{F3D6F8D4-D2B7-41FD-B152-71D5D1956D52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65" creationId="{D7F43036-732C-4271-8BB0-28D162CF3B9F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66" creationId="{5EF86B17-094E-4532-9FC9-0510C91866B6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67" creationId="{1F1BA341-83F4-4100-AA53-627F7D2F01BC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68" creationId="{32D5B1F4-3CD2-4D9C-AF5E-1EC4327EA7C8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69" creationId="{3D4B766F-47F7-4F9E-9FD4-F1BDC837146B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70" creationId="{92AF89CE-D170-42E7-B572-CBAE74A56EF4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71" creationId="{34C5EA40-1C3E-49E2-B6C5-23E443181052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72" creationId="{6FE0E30B-C200-4BE0-BB26-456E3E8E0B73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73" creationId="{BB874977-7AA7-4B08-ABB3-DD6805CB6857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74" creationId="{CED61C89-87E7-4FFA-8D20-2B57C8E0C393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75" creationId="{01257179-9A1C-4500-B4CA-029690EFC8D6}"/>
          </ac:spMkLst>
        </pc:spChg>
        <pc:spChg chg="add del mod">
          <ac:chgData name="王 钰翔" userId="399a55de01de1f2f" providerId="LiveId" clId="{448CFE1F-1798-4BC5-BB45-B6AC0429C205}" dt="2019-05-26T14:41:06.708" v="14309" actId="478"/>
          <ac:spMkLst>
            <pc:docMk/>
            <pc:sldMk cId="2301856475" sldId="696"/>
            <ac:spMk id="76" creationId="{F7742241-3A65-4E5E-A5BE-10A5D47971BF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77" creationId="{D531EB6C-78BD-4066-9C14-8AF8690F4F9D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78" creationId="{DAE94FF2-C661-4D94-8C09-DC63AC54466A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79" creationId="{0A61BA6B-38AA-43E0-9D2B-B2DAA4BA0A43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80" creationId="{EE77C1AF-6DF8-46E7-8589-80092ACEF727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81" creationId="{8C22898C-05C5-4923-94B1-CAD00BDC1568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82" creationId="{7581867A-9888-4851-A9FE-04B3D11546B1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83" creationId="{4E726F58-446F-4B38-80B7-76CA6DA48F71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84" creationId="{E80D8042-7084-45B1-89FE-A506D96DD4F2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85" creationId="{0B3F6DE9-04E4-4CF1-8CE0-56140EB87012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86" creationId="{A388BD9A-1EAD-414E-86B8-DB8BF12BEEAE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87" creationId="{1C7DD1B1-E6C8-4A3D-8FB0-5B33BD167919}"/>
          </ac:spMkLst>
        </pc:spChg>
        <pc:spChg chg="add del">
          <ac:chgData name="王 钰翔" userId="399a55de01de1f2f" providerId="LiveId" clId="{448CFE1F-1798-4BC5-BB45-B6AC0429C205}" dt="2019-05-26T14:40:58.676" v="14306"/>
          <ac:spMkLst>
            <pc:docMk/>
            <pc:sldMk cId="2301856475" sldId="696"/>
            <ac:spMk id="88" creationId="{5F9510EF-6420-48A4-BD2E-3D5878BDDCA5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55" creationId="{C3299535-B743-4A2E-A1F0-C328C3979E3B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56" creationId="{953EF27B-B47C-4805-97FE-B5EB275F287A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57" creationId="{413E265A-5DF1-494D-BEFA-1F15E6C1D99F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59" creationId="{A2B01FB2-5860-4550-B6E9-B8586EDF2D9F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60" creationId="{9479B431-9000-457A-BB5F-998F4B3E09E4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61" creationId="{D449B084-2ACC-4205-98CB-3D77FA1EEBBC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62" creationId="{B65B47A3-73DB-4C99-B916-872BD58A5D24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63" creationId="{CEB8608A-8F38-4744-9D55-02F2642F643F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72" creationId="{2EFEF066-CC0C-4404-AD19-A86030FC1A40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77" creationId="{D443E97D-4FF9-493C-A175-54B582EEAF98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78" creationId="{FFD66768-7CE1-40F2-885F-62153678D9F7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79" creationId="{DC96A766-5B15-464A-B7C0-5B3666635CDD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80" creationId="{2823A7C4-D968-4C4E-9150-93074D2A04C2}"/>
          </ac:spMkLst>
        </pc:spChg>
        <pc:spChg chg="del mod topLvl">
          <ac:chgData name="王 钰翔" userId="399a55de01de1f2f" providerId="LiveId" clId="{448CFE1F-1798-4BC5-BB45-B6AC0429C205}" dt="2019-05-26T14:41:25.990" v="14318" actId="478"/>
          <ac:spMkLst>
            <pc:docMk/>
            <pc:sldMk cId="2301856475" sldId="696"/>
            <ac:spMk id="185" creationId="{5E39D0A7-5B2E-4CFE-8FBD-FEDC9BE27BA3}"/>
          </ac:spMkLst>
        </pc:spChg>
        <pc:spChg chg="del mod topLvl">
          <ac:chgData name="王 钰翔" userId="399a55de01de1f2f" providerId="LiveId" clId="{448CFE1F-1798-4BC5-BB45-B6AC0429C205}" dt="2019-05-26T14:41:22.979" v="14314" actId="478"/>
          <ac:spMkLst>
            <pc:docMk/>
            <pc:sldMk cId="2301856475" sldId="696"/>
            <ac:spMk id="186" creationId="{ADBA5C8E-D74F-4C84-96D4-38D9D35405E0}"/>
          </ac:spMkLst>
        </pc:spChg>
        <pc:spChg chg="del mod topLvl">
          <ac:chgData name="王 钰翔" userId="399a55de01de1f2f" providerId="LiveId" clId="{448CFE1F-1798-4BC5-BB45-B6AC0429C205}" dt="2019-05-26T14:41:24.111" v="14315" actId="478"/>
          <ac:spMkLst>
            <pc:docMk/>
            <pc:sldMk cId="2301856475" sldId="696"/>
            <ac:spMk id="187" creationId="{75D42F3A-E57B-401A-B8E2-1A4487E54674}"/>
          </ac:spMkLst>
        </pc:spChg>
        <pc:spChg chg="del mod topLvl">
          <ac:chgData name="王 钰翔" userId="399a55de01de1f2f" providerId="LiveId" clId="{448CFE1F-1798-4BC5-BB45-B6AC0429C205}" dt="2019-05-26T14:41:24.714" v="14316" actId="478"/>
          <ac:spMkLst>
            <pc:docMk/>
            <pc:sldMk cId="2301856475" sldId="696"/>
            <ac:spMk id="188" creationId="{C0998033-B537-408C-8455-2E0039A15833}"/>
          </ac:spMkLst>
        </pc:spChg>
        <pc:spChg chg="del mod topLvl">
          <ac:chgData name="王 钰翔" userId="399a55de01de1f2f" providerId="LiveId" clId="{448CFE1F-1798-4BC5-BB45-B6AC0429C205}" dt="2019-05-26T14:41:25.311" v="14317" actId="478"/>
          <ac:spMkLst>
            <pc:docMk/>
            <pc:sldMk cId="2301856475" sldId="696"/>
            <ac:spMk id="189" creationId="{EE2D3564-2697-422A-A99A-5BE1FFC0F453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90" creationId="{34D4C3EF-CE00-425C-BC76-38442CA58E9D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91" creationId="{6D88CA74-6EE5-4245-9D9B-048FC2C43602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92" creationId="{DF6E8632-BD4C-49B3-BC5B-EA4BFFE82AE3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93" creationId="{3BB2091F-969F-4B31-8904-F470F48E8B18}"/>
          </ac:spMkLst>
        </pc:spChg>
        <pc:spChg chg="mod topLvl">
          <ac:chgData name="王 钰翔" userId="399a55de01de1f2f" providerId="LiveId" clId="{448CFE1F-1798-4BC5-BB45-B6AC0429C205}" dt="2019-05-26T14:42:34.670" v="14332" actId="1076"/>
          <ac:spMkLst>
            <pc:docMk/>
            <pc:sldMk cId="2301856475" sldId="696"/>
            <ac:spMk id="194" creationId="{1BFB1E08-1B04-4667-920F-568B099D9C2F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31" creationId="{94726928-617E-430B-BCC1-BADB940887F3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32" creationId="{70391CC1-AEA6-4EE7-94F4-B4F8750C5F4E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33" creationId="{AF598171-9487-4948-A1D2-D65CF2257BEB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35" creationId="{29660243-5C68-4E7C-958E-ADC6AFBBEC40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36" creationId="{4E8261CB-F1DD-4FCA-945A-B6F8E6B90178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37" creationId="{AAF08E61-24D5-4570-A733-5CA612898B6C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38" creationId="{AC57659B-1FA9-4EA7-8382-BBC457B6D8DA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39" creationId="{52AB0C02-D1D0-4942-8812-02C42587B602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48" creationId="{76562872-AB05-4CB2-9A9E-522AA9F079DD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53" creationId="{6761BA3C-E1CB-49D2-9324-F964875D34E6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54" creationId="{7B3B52DD-5A11-4F43-9FBD-10ED1416CBD4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55" creationId="{638AAF37-A918-4148-96CD-1BC67A1C0795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56" creationId="{BA94A41A-F3FA-46C2-B5B0-8146DED1A5CD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61" creationId="{3AE1FBB9-13E9-4ACC-B40D-03E3D9C343E5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62" creationId="{3753B0C6-68E5-41F9-89C1-05DA45B3A7B6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63" creationId="{D3632E5F-B7ED-43E0-B040-D492ABDAA0A1}"/>
          </ac:spMkLst>
        </pc:spChg>
        <pc:spChg chg="add mod">
          <ac:chgData name="王 钰翔" userId="399a55de01de1f2f" providerId="LiveId" clId="{448CFE1F-1798-4BC5-BB45-B6AC0429C205}" dt="2019-05-26T14:42:28.245" v="14331" actId="571"/>
          <ac:spMkLst>
            <pc:docMk/>
            <pc:sldMk cId="2301856475" sldId="696"/>
            <ac:spMk id="264" creationId="{4F512D50-E0D5-43EF-81A7-CF8866B9A36F}"/>
          </ac:spMkLst>
        </pc:spChg>
        <pc:spChg chg="add mod">
          <ac:chgData name="王 钰翔" userId="399a55de01de1f2f" providerId="LiveId" clId="{448CFE1F-1798-4BC5-BB45-B6AC0429C205}" dt="2019-05-26T14:44:26.181" v="14477" actId="14100"/>
          <ac:spMkLst>
            <pc:docMk/>
            <pc:sldMk cId="2301856475" sldId="696"/>
            <ac:spMk id="265" creationId="{E1E0B6EA-70E8-4117-BC9A-50B94125C716}"/>
          </ac:spMkLst>
        </pc:spChg>
        <pc:spChg chg="add mod">
          <ac:chgData name="王 钰翔" userId="399a55de01de1f2f" providerId="LiveId" clId="{448CFE1F-1798-4BC5-BB45-B6AC0429C205}" dt="2019-05-26T14:44:28.607" v="14478" actId="14100"/>
          <ac:spMkLst>
            <pc:docMk/>
            <pc:sldMk cId="2301856475" sldId="696"/>
            <ac:spMk id="266" creationId="{1D319F2E-4499-451E-9CFF-D29419A82ABC}"/>
          </ac:spMkLst>
        </pc:spChg>
        <pc:spChg chg="add mod">
          <ac:chgData name="王 钰翔" userId="399a55de01de1f2f" providerId="LiveId" clId="{448CFE1F-1798-4BC5-BB45-B6AC0429C205}" dt="2019-05-26T14:44:21.662" v="14475" actId="14100"/>
          <ac:spMkLst>
            <pc:docMk/>
            <pc:sldMk cId="2301856475" sldId="696"/>
            <ac:spMk id="267" creationId="{58A5A7A7-A270-4304-BFC3-07B12ACDFF98}"/>
          </ac:spMkLst>
        </pc:spChg>
        <pc:grpChg chg="add del mod">
          <ac:chgData name="王 钰翔" userId="399a55de01de1f2f" providerId="LiveId" clId="{448CFE1F-1798-4BC5-BB45-B6AC0429C205}" dt="2019-05-26T14:39:07.640" v="14277" actId="165"/>
          <ac:grpSpMkLst>
            <pc:docMk/>
            <pc:sldMk cId="2301856475" sldId="696"/>
            <ac:grpSpMk id="4" creationId="{704C355D-7070-4E7A-8AB4-762B8457F752}"/>
          </ac:grpSpMkLst>
        </pc:grpChg>
        <pc:grpChg chg="del mod topLvl">
          <ac:chgData name="王 钰翔" userId="399a55de01de1f2f" providerId="LiveId" clId="{448CFE1F-1798-4BC5-BB45-B6AC0429C205}" dt="2019-05-26T14:39:55.707" v="14286" actId="478"/>
          <ac:grpSpMkLst>
            <pc:docMk/>
            <pc:sldMk cId="2301856475" sldId="696"/>
            <ac:grpSpMk id="5" creationId="{998F8302-9480-47BE-BC06-E27254DBA54B}"/>
          </ac:grpSpMkLst>
        </pc:grpChg>
        <pc:grpChg chg="del mod topLvl">
          <ac:chgData name="王 钰翔" userId="399a55de01de1f2f" providerId="LiveId" clId="{448CFE1F-1798-4BC5-BB45-B6AC0429C205}" dt="2019-05-26T14:39:55.707" v="14286" actId="478"/>
          <ac:grpSpMkLst>
            <pc:docMk/>
            <pc:sldMk cId="2301856475" sldId="696"/>
            <ac:grpSpMk id="6" creationId="{3E29B0D1-662F-4F9F-B7A6-D87D7863E4B6}"/>
          </ac:grpSpMkLst>
        </pc:grpChg>
        <pc:grpChg chg="del mod topLvl">
          <ac:chgData name="王 钰翔" userId="399a55de01de1f2f" providerId="LiveId" clId="{448CFE1F-1798-4BC5-BB45-B6AC0429C205}" dt="2019-05-26T14:39:55.707" v="14286" actId="478"/>
          <ac:grpSpMkLst>
            <pc:docMk/>
            <pc:sldMk cId="2301856475" sldId="696"/>
            <ac:grpSpMk id="7" creationId="{5E5D1FA1-6816-4047-A67C-3E408C016DB9}"/>
          </ac:grpSpMkLst>
        </pc:grpChg>
        <pc:grpChg chg="del mod topLvl">
          <ac:chgData name="王 钰翔" userId="399a55de01de1f2f" providerId="LiveId" clId="{448CFE1F-1798-4BC5-BB45-B6AC0429C205}" dt="2019-05-26T14:39:55.707" v="14286" actId="478"/>
          <ac:grpSpMkLst>
            <pc:docMk/>
            <pc:sldMk cId="2301856475" sldId="696"/>
            <ac:grpSpMk id="8" creationId="{E2F05480-C041-48D3-8A48-477287EB5701}"/>
          </ac:grpSpMkLst>
        </pc:grpChg>
        <pc:grpChg chg="add del">
          <ac:chgData name="王 钰翔" userId="399a55de01de1f2f" providerId="LiveId" clId="{448CFE1F-1798-4BC5-BB45-B6AC0429C205}" dt="2019-05-26T14:41:05.386" v="14308"/>
          <ac:grpSpMkLst>
            <pc:docMk/>
            <pc:sldMk cId="2301856475" sldId="696"/>
            <ac:grpSpMk id="89" creationId="{2D412F06-8AB7-4FDC-A43B-1B1B794CA2FD}"/>
          </ac:grpSpMkLst>
        </pc:grpChg>
        <pc:grpChg chg="add del">
          <ac:chgData name="王 钰翔" userId="399a55de01de1f2f" providerId="LiveId" clId="{448CFE1F-1798-4BC5-BB45-B6AC0429C205}" dt="2019-05-26T14:41:19.431" v="14313" actId="165"/>
          <ac:grpSpMkLst>
            <pc:docMk/>
            <pc:sldMk cId="2301856475" sldId="696"/>
            <ac:grpSpMk id="150" creationId="{3D2A1081-D807-48A7-9373-1E798D4CB9C3}"/>
          </ac:grpSpMkLst>
        </pc:grpChg>
        <pc:grpChg chg="mod topLvl">
          <ac:chgData name="王 钰翔" userId="399a55de01de1f2f" providerId="LiveId" clId="{448CFE1F-1798-4BC5-BB45-B6AC0429C205}" dt="2019-05-26T14:42:34.670" v="14332" actId="1076"/>
          <ac:grpSpMkLst>
            <pc:docMk/>
            <pc:sldMk cId="2301856475" sldId="696"/>
            <ac:grpSpMk id="151" creationId="{2D11CC21-2EC6-421A-9356-112FB20D73B9}"/>
          </ac:grpSpMkLst>
        </pc:grpChg>
        <pc:grpChg chg="mod topLvl">
          <ac:chgData name="王 钰翔" userId="399a55de01de1f2f" providerId="LiveId" clId="{448CFE1F-1798-4BC5-BB45-B6AC0429C205}" dt="2019-05-26T14:42:34.670" v="14332" actId="1076"/>
          <ac:grpSpMkLst>
            <pc:docMk/>
            <pc:sldMk cId="2301856475" sldId="696"/>
            <ac:grpSpMk id="152" creationId="{20F4C190-47D8-476F-B916-D3E67630FA3A}"/>
          </ac:grpSpMkLst>
        </pc:grpChg>
        <pc:grpChg chg="mod topLvl">
          <ac:chgData name="王 钰翔" userId="399a55de01de1f2f" providerId="LiveId" clId="{448CFE1F-1798-4BC5-BB45-B6AC0429C205}" dt="2019-05-26T14:42:34.670" v="14332" actId="1076"/>
          <ac:grpSpMkLst>
            <pc:docMk/>
            <pc:sldMk cId="2301856475" sldId="696"/>
            <ac:grpSpMk id="153" creationId="{AE64C8FF-9618-409A-9CC1-5D9DE6026D52}"/>
          </ac:grpSpMkLst>
        </pc:grpChg>
        <pc:grpChg chg="mod topLvl">
          <ac:chgData name="王 钰翔" userId="399a55de01de1f2f" providerId="LiveId" clId="{448CFE1F-1798-4BC5-BB45-B6AC0429C205}" dt="2019-05-26T14:42:34.670" v="14332" actId="1076"/>
          <ac:grpSpMkLst>
            <pc:docMk/>
            <pc:sldMk cId="2301856475" sldId="696"/>
            <ac:grpSpMk id="154" creationId="{C1765C3C-4E05-4181-9660-11601D1A75CD}"/>
          </ac:grpSpMkLst>
        </pc:grpChg>
        <pc:grpChg chg="add mod">
          <ac:chgData name="王 钰翔" userId="399a55de01de1f2f" providerId="LiveId" clId="{448CFE1F-1798-4BC5-BB45-B6AC0429C205}" dt="2019-05-26T14:42:28.245" v="14331" actId="571"/>
          <ac:grpSpMkLst>
            <pc:docMk/>
            <pc:sldMk cId="2301856475" sldId="696"/>
            <ac:grpSpMk id="211" creationId="{825C558D-6C7A-40EC-8DF5-99E6D6CF176D}"/>
          </ac:grpSpMkLst>
        </pc:grpChg>
        <pc:grpChg chg="add mod">
          <ac:chgData name="王 钰翔" userId="399a55de01de1f2f" providerId="LiveId" clId="{448CFE1F-1798-4BC5-BB45-B6AC0429C205}" dt="2019-05-26T14:42:28.245" v="14331" actId="571"/>
          <ac:grpSpMkLst>
            <pc:docMk/>
            <pc:sldMk cId="2301856475" sldId="696"/>
            <ac:grpSpMk id="216" creationId="{2A48267D-0E56-4175-BBDD-AF5BAC4DB388}"/>
          </ac:grpSpMkLst>
        </pc:grpChg>
        <pc:grpChg chg="add mod">
          <ac:chgData name="王 钰翔" userId="399a55de01de1f2f" providerId="LiveId" clId="{448CFE1F-1798-4BC5-BB45-B6AC0429C205}" dt="2019-05-26T14:42:28.245" v="14331" actId="571"/>
          <ac:grpSpMkLst>
            <pc:docMk/>
            <pc:sldMk cId="2301856475" sldId="696"/>
            <ac:grpSpMk id="221" creationId="{4F87178B-EAC8-4EF4-B0AC-F9212637A3A0}"/>
          </ac:grpSpMkLst>
        </pc:grpChg>
        <pc:grpChg chg="add mod">
          <ac:chgData name="王 钰翔" userId="399a55de01de1f2f" providerId="LiveId" clId="{448CFE1F-1798-4BC5-BB45-B6AC0429C205}" dt="2019-05-26T14:42:28.245" v="14331" actId="571"/>
          <ac:grpSpMkLst>
            <pc:docMk/>
            <pc:sldMk cId="2301856475" sldId="696"/>
            <ac:grpSpMk id="226" creationId="{BB8FD7E9-5798-410F-A5BB-CECECEADAE5C}"/>
          </ac:grpSpMkLst>
        </pc:grp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12" creationId="{C6B69046-A2BC-419B-A714-51E6472AABD5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18" creationId="{0E091035-F5F2-4EA0-965E-B1F64B126BAA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19" creationId="{C223B51C-3CAC-4B8E-879C-2A2C9D7F07DF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20" creationId="{AFFA79F5-1723-4C53-8EB5-31682A32F3ED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21" creationId="{8B62B36B-E110-4F61-9B2E-7278669822CE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22" creationId="{1A8BB050-78AD-48F9-8890-A679F3130E3F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23" creationId="{6A1ADC7D-69F8-4D48-8380-30DA30A26968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24" creationId="{D9CB3C6B-6230-4792-B8B4-BB04D5C75754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25" creationId="{2F5184F5-CB3D-47FE-9611-2960EA289446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27" creationId="{DAB92EAA-4024-4C4B-8194-5D0EEF4951F4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28" creationId="{178F65CD-49D0-4323-9248-DE593062DFAD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29" creationId="{6EF621B0-E062-4B55-9D00-CB368DFE5093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30" creationId="{39403B85-45B8-4CA2-82B1-82B0AF1DBF83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35" creationId="{DD4E7C69-4959-4F13-A3FA-B1004F64A917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36" creationId="{D565A86F-621C-4B12-B3A3-A5CDB778FA6F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37" creationId="{D8817CD3-D666-435B-A485-02D63267AB2B}"/>
          </ac:cxnSpMkLst>
        </pc:cxnChg>
        <pc:cxnChg chg="del mod topLvl">
          <ac:chgData name="王 钰翔" userId="399a55de01de1f2f" providerId="LiveId" clId="{448CFE1F-1798-4BC5-BB45-B6AC0429C205}" dt="2019-05-26T14:39:55.707" v="14286" actId="478"/>
          <ac:cxnSpMkLst>
            <pc:docMk/>
            <pc:sldMk cId="2301856475" sldId="696"/>
            <ac:cxnSpMk id="38" creationId="{51159B69-586E-44A0-8763-BD3C99094E6C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58" creationId="{02911753-488F-47A5-B603-93C27C7868C6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64" creationId="{33BD2313-606E-4420-91C7-52F4657406A3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65" creationId="{BF3F06A0-9B3F-4BC7-B52F-1F4A4E852924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66" creationId="{7FF7FDDE-B083-4EFC-B57F-71D4FFB22EB0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67" creationId="{C53B9960-A9B9-4D4C-9B60-62B3ED22290F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68" creationId="{6EF832C5-BE82-49C2-B620-1F3C55D73EE6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69" creationId="{73194B62-D6ED-4FB8-94C7-31D8CC9F0D39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70" creationId="{425B40E6-774D-4FC8-9639-91958A03FF7B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71" creationId="{665EAF9B-E85B-428D-BCE2-546771CEEF4C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73" creationId="{4DC19B94-4A7D-48BD-BBEF-6D02ED4CA2F4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74" creationId="{EC9E6754-B588-4643-B906-78B551CC57C7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75" creationId="{5D15AFBC-926B-4029-BD85-7A9F2DF3879B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76" creationId="{C9623CC0-0F52-47F3-8EBF-4D0E18A084EA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81" creationId="{3466DF1E-1C63-4A12-9B45-08F4F96E1DFA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82" creationId="{EC363F07-61F7-49CD-8286-D4CB41BA74CD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83" creationId="{3C8468CA-8821-46A4-8D60-C18A734EC0ED}"/>
          </ac:cxnSpMkLst>
        </pc:cxnChg>
        <pc:cxnChg chg="mod topLvl">
          <ac:chgData name="王 钰翔" userId="399a55de01de1f2f" providerId="LiveId" clId="{448CFE1F-1798-4BC5-BB45-B6AC0429C205}" dt="2019-05-26T14:42:34.670" v="14332" actId="1076"/>
          <ac:cxnSpMkLst>
            <pc:docMk/>
            <pc:sldMk cId="2301856475" sldId="696"/>
            <ac:cxnSpMk id="184" creationId="{DE9B5D9D-4822-4DC3-A931-E9BFD1FF7D50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34" creationId="{AFD35E93-2CAE-48DB-8009-487C4DC5B42E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40" creationId="{8E3970A7-6F13-4D11-AF38-4619FAB523EE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41" creationId="{DD154E85-7CA9-4121-B979-6AF9E328E95C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42" creationId="{BA2DD307-4503-4B88-A253-846A538A110F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43" creationId="{C118BB7B-CEC9-4B17-98CF-478CDF23D366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44" creationId="{ED0680F6-1D96-4DCF-AC67-D073C7E89E05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45" creationId="{993C6809-3069-413E-A703-F331E2DD11B6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46" creationId="{D414E361-3D19-4A66-8A64-2ABF9AB0E9E8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47" creationId="{F62AFE62-F3F7-4EA3-8AAF-0077960DE283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49" creationId="{60030099-16B6-4448-9206-7E860E21507A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50" creationId="{9617DCB9-1FF1-4050-B744-3AA6321A8D3A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51" creationId="{EA1ECF68-F4E4-4385-8945-E652EE77D941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52" creationId="{C6CE01BC-81D9-4B0A-95E4-A770B996B865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57" creationId="{A1922F20-1B89-45F4-9828-101FB2CB2149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58" creationId="{CF1C89EA-0791-45C3-991B-85D0BCC2218F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59" creationId="{EA1BFB0A-14FA-4725-85FE-6A3EC719CA83}"/>
          </ac:cxnSpMkLst>
        </pc:cxnChg>
        <pc:cxnChg chg="add mod">
          <ac:chgData name="王 钰翔" userId="399a55de01de1f2f" providerId="LiveId" clId="{448CFE1F-1798-4BC5-BB45-B6AC0429C205}" dt="2019-05-26T14:42:28.245" v="14331" actId="571"/>
          <ac:cxnSpMkLst>
            <pc:docMk/>
            <pc:sldMk cId="2301856475" sldId="696"/>
            <ac:cxnSpMk id="260" creationId="{EEEE9094-0C73-4BE2-9381-222EF209CD75}"/>
          </ac:cxnSpMkLst>
        </pc:cxnChg>
      </pc:sldChg>
      <pc:sldChg chg="addSp modSp add">
        <pc:chgData name="王 钰翔" userId="399a55de01de1f2f" providerId="LiveId" clId="{448CFE1F-1798-4BC5-BB45-B6AC0429C205}" dt="2019-05-28T13:47:54.553" v="18225"/>
        <pc:sldMkLst>
          <pc:docMk/>
          <pc:sldMk cId="245653896" sldId="697"/>
        </pc:sldMkLst>
        <pc:spChg chg="mod">
          <ac:chgData name="王 钰翔" userId="399a55de01de1f2f" providerId="LiveId" clId="{448CFE1F-1798-4BC5-BB45-B6AC0429C205}" dt="2019-05-28T13:47:54.553" v="18225"/>
          <ac:spMkLst>
            <pc:docMk/>
            <pc:sldMk cId="245653896" sldId="697"/>
            <ac:spMk id="2" creationId="{2768B593-FA5E-47D7-97C2-729B6A675559}"/>
          </ac:spMkLst>
        </pc:spChg>
        <pc:spChg chg="mod">
          <ac:chgData name="王 钰翔" userId="399a55de01de1f2f" providerId="LiveId" clId="{448CFE1F-1798-4BC5-BB45-B6AC0429C205}" dt="2019-05-26T14:50:25.533" v="14846" actId="1076"/>
          <ac:spMkLst>
            <pc:docMk/>
            <pc:sldMk cId="245653896" sldId="697"/>
            <ac:spMk id="3" creationId="{99C6EFDE-C211-419B-84DE-EB6C38CD7B7A}"/>
          </ac:spMkLst>
        </pc:spChg>
        <pc:spChg chg="add mod">
          <ac:chgData name="王 钰翔" userId="399a55de01de1f2f" providerId="LiveId" clId="{448CFE1F-1798-4BC5-BB45-B6AC0429C205}" dt="2019-05-26T14:51:26.464" v="14865" actId="1076"/>
          <ac:spMkLst>
            <pc:docMk/>
            <pc:sldMk cId="245653896" sldId="697"/>
            <ac:spMk id="11" creationId="{7192EE41-B2A9-4218-8C9B-4B0B196CC551}"/>
          </ac:spMkLst>
        </pc:spChg>
        <pc:spChg chg="add mod">
          <ac:chgData name="王 钰翔" userId="399a55de01de1f2f" providerId="LiveId" clId="{448CFE1F-1798-4BC5-BB45-B6AC0429C205}" dt="2019-05-26T14:51:38.092" v="14888"/>
          <ac:spMkLst>
            <pc:docMk/>
            <pc:sldMk cId="245653896" sldId="697"/>
            <ac:spMk id="12" creationId="{A7D8E4A4-F47A-43C1-A711-C69F4B012965}"/>
          </ac:spMkLst>
        </pc:spChg>
        <pc:spChg chg="add mod">
          <ac:chgData name="王 钰翔" userId="399a55de01de1f2f" providerId="LiveId" clId="{448CFE1F-1798-4BC5-BB45-B6AC0429C205}" dt="2019-05-26T14:51:50.751" v="14904" actId="1076"/>
          <ac:spMkLst>
            <pc:docMk/>
            <pc:sldMk cId="245653896" sldId="697"/>
            <ac:spMk id="13" creationId="{33E22CD3-3FB3-43C8-AE98-4A766495D63C}"/>
          </ac:spMkLst>
        </pc:spChg>
        <pc:graphicFrameChg chg="add mod modGraphic">
          <ac:chgData name="王 钰翔" userId="399a55de01de1f2f" providerId="LiveId" clId="{448CFE1F-1798-4BC5-BB45-B6AC0429C205}" dt="2019-05-26T14:50:32.248" v="14847" actId="1076"/>
          <ac:graphicFrameMkLst>
            <pc:docMk/>
            <pc:sldMk cId="245653896" sldId="697"/>
            <ac:graphicFrameMk id="4" creationId="{47EDB681-B2F2-4244-917D-171B9D887302}"/>
          </ac:graphicFrameMkLst>
        </pc:graphicFrameChg>
        <pc:picChg chg="add mod">
          <ac:chgData name="王 钰翔" userId="399a55de01de1f2f" providerId="LiveId" clId="{448CFE1F-1798-4BC5-BB45-B6AC0429C205}" dt="2019-05-26T14:51:12.394" v="14856" actId="1076"/>
          <ac:picMkLst>
            <pc:docMk/>
            <pc:sldMk cId="245653896" sldId="697"/>
            <ac:picMk id="6" creationId="{D61FD6B9-6E55-4721-AC5F-16A966FE38ED}"/>
          </ac:picMkLst>
        </pc:picChg>
        <pc:picChg chg="add mod">
          <ac:chgData name="王 钰翔" userId="399a55de01de1f2f" providerId="LiveId" clId="{448CFE1F-1798-4BC5-BB45-B6AC0429C205}" dt="2019-05-26T14:51:12.394" v="14856" actId="1076"/>
          <ac:picMkLst>
            <pc:docMk/>
            <pc:sldMk cId="245653896" sldId="697"/>
            <ac:picMk id="8" creationId="{0501A07C-5786-4E7C-B979-5C00C8298A16}"/>
          </ac:picMkLst>
        </pc:picChg>
        <pc:picChg chg="add mod">
          <ac:chgData name="王 钰翔" userId="399a55de01de1f2f" providerId="LiveId" clId="{448CFE1F-1798-4BC5-BB45-B6AC0429C205}" dt="2019-05-26T14:51:12.394" v="14856" actId="1076"/>
          <ac:picMkLst>
            <pc:docMk/>
            <pc:sldMk cId="245653896" sldId="697"/>
            <ac:picMk id="10" creationId="{EAB5F6B8-75FA-4B54-9915-9F55FDA73598}"/>
          </ac:picMkLst>
        </pc:picChg>
      </pc:sldChg>
      <pc:sldChg chg="delSp modSp add">
        <pc:chgData name="王 钰翔" userId="399a55de01de1f2f" providerId="LiveId" clId="{448CFE1F-1798-4BC5-BB45-B6AC0429C205}" dt="2019-05-28T13:47:41.646" v="18224" actId="1076"/>
        <pc:sldMkLst>
          <pc:docMk/>
          <pc:sldMk cId="2605060373" sldId="698"/>
        </pc:sldMkLst>
        <pc:spChg chg="mod">
          <ac:chgData name="王 钰翔" userId="399a55de01de1f2f" providerId="LiveId" clId="{448CFE1F-1798-4BC5-BB45-B6AC0429C205}" dt="2019-05-28T13:47:29.694" v="18221"/>
          <ac:spMkLst>
            <pc:docMk/>
            <pc:sldMk cId="2605060373" sldId="698"/>
            <ac:spMk id="2" creationId="{9F01CF4F-5EB9-4561-93AE-A5E1392B388B}"/>
          </ac:spMkLst>
        </pc:spChg>
        <pc:spChg chg="del mod">
          <ac:chgData name="王 钰翔" userId="399a55de01de1f2f" providerId="LiveId" clId="{448CFE1F-1798-4BC5-BB45-B6AC0429C205}" dt="2019-05-28T13:47:32.451" v="18222" actId="478"/>
          <ac:spMkLst>
            <pc:docMk/>
            <pc:sldMk cId="2605060373" sldId="698"/>
            <ac:spMk id="4" creationId="{EEA5271C-8409-461A-89C5-1BC28F52737F}"/>
          </ac:spMkLst>
        </pc:spChg>
        <pc:spChg chg="mod">
          <ac:chgData name="王 钰翔" userId="399a55de01de1f2f" providerId="LiveId" clId="{448CFE1F-1798-4BC5-BB45-B6AC0429C205}" dt="2019-05-28T13:47:41.646" v="18224" actId="1076"/>
          <ac:spMkLst>
            <pc:docMk/>
            <pc:sldMk cId="2605060373" sldId="698"/>
            <ac:spMk id="22" creationId="{A4D2BE51-DE55-4A4A-BD13-619D7D4EE4AC}"/>
          </ac:spMkLst>
        </pc:spChg>
        <pc:spChg chg="mod">
          <ac:chgData name="王 钰翔" userId="399a55de01de1f2f" providerId="LiveId" clId="{448CFE1F-1798-4BC5-BB45-B6AC0429C205}" dt="2019-05-28T13:47:41.646" v="18224" actId="1076"/>
          <ac:spMkLst>
            <pc:docMk/>
            <pc:sldMk cId="2605060373" sldId="698"/>
            <ac:spMk id="24" creationId="{11586393-3DAA-4991-A4C5-2692820BE856}"/>
          </ac:spMkLst>
        </pc:spChg>
        <pc:spChg chg="mod">
          <ac:chgData name="王 钰翔" userId="399a55de01de1f2f" providerId="LiveId" clId="{448CFE1F-1798-4BC5-BB45-B6AC0429C205}" dt="2019-05-28T13:47:41.646" v="18224" actId="1076"/>
          <ac:spMkLst>
            <pc:docMk/>
            <pc:sldMk cId="2605060373" sldId="698"/>
            <ac:spMk id="25" creationId="{C828F325-28CB-4371-A5B5-CC531BDE9512}"/>
          </ac:spMkLst>
        </pc:spChg>
        <pc:spChg chg="mod">
          <ac:chgData name="王 钰翔" userId="399a55de01de1f2f" providerId="LiveId" clId="{448CFE1F-1798-4BC5-BB45-B6AC0429C205}" dt="2019-05-28T13:47:41.646" v="18224" actId="1076"/>
          <ac:spMkLst>
            <pc:docMk/>
            <pc:sldMk cId="2605060373" sldId="698"/>
            <ac:spMk id="26" creationId="{452FE13D-D5A9-4169-8DCB-95C455411512}"/>
          </ac:spMkLst>
        </pc:spChg>
        <pc:grpChg chg="mod">
          <ac:chgData name="王 钰翔" userId="399a55de01de1f2f" providerId="LiveId" clId="{448CFE1F-1798-4BC5-BB45-B6AC0429C205}" dt="2019-05-28T13:47:35.264" v="18223" actId="1076"/>
          <ac:grpSpMkLst>
            <pc:docMk/>
            <pc:sldMk cId="2605060373" sldId="698"/>
            <ac:grpSpMk id="23" creationId="{ADEA4E08-446C-417F-B7F2-714A74122E59}"/>
          </ac:grpSpMkLst>
        </pc:grpChg>
      </pc:sldChg>
      <pc:sldChg chg="addSp delSp modSp add">
        <pc:chgData name="王 钰翔" userId="399a55de01de1f2f" providerId="LiveId" clId="{448CFE1F-1798-4BC5-BB45-B6AC0429C205}" dt="2019-05-28T13:47:59.763" v="18226"/>
        <pc:sldMkLst>
          <pc:docMk/>
          <pc:sldMk cId="273926166" sldId="700"/>
        </pc:sldMkLst>
        <pc:spChg chg="mod">
          <ac:chgData name="王 钰翔" userId="399a55de01de1f2f" providerId="LiveId" clId="{448CFE1F-1798-4BC5-BB45-B6AC0429C205}" dt="2019-05-28T13:47:59.763" v="18226"/>
          <ac:spMkLst>
            <pc:docMk/>
            <pc:sldMk cId="273926166" sldId="700"/>
            <ac:spMk id="2" creationId="{2768B593-FA5E-47D7-97C2-729B6A675559}"/>
          </ac:spMkLst>
        </pc:spChg>
        <pc:spChg chg="del">
          <ac:chgData name="王 钰翔" userId="399a55de01de1f2f" providerId="LiveId" clId="{448CFE1F-1798-4BC5-BB45-B6AC0429C205}" dt="2019-05-26T14:52:11.799" v="14908" actId="478"/>
          <ac:spMkLst>
            <pc:docMk/>
            <pc:sldMk cId="273926166" sldId="700"/>
            <ac:spMk id="11" creationId="{7192EE41-B2A9-4218-8C9B-4B0B196CC551}"/>
          </ac:spMkLst>
        </pc:spChg>
        <pc:spChg chg="del">
          <ac:chgData name="王 钰翔" userId="399a55de01de1f2f" providerId="LiveId" clId="{448CFE1F-1798-4BC5-BB45-B6AC0429C205}" dt="2019-05-26T14:52:11.799" v="14908" actId="478"/>
          <ac:spMkLst>
            <pc:docMk/>
            <pc:sldMk cId="273926166" sldId="700"/>
            <ac:spMk id="12" creationId="{A7D8E4A4-F47A-43C1-A711-C69F4B012965}"/>
          </ac:spMkLst>
        </pc:spChg>
        <pc:spChg chg="del">
          <ac:chgData name="王 钰翔" userId="399a55de01de1f2f" providerId="LiveId" clId="{448CFE1F-1798-4BC5-BB45-B6AC0429C205}" dt="2019-05-26T14:52:11.799" v="14908" actId="478"/>
          <ac:spMkLst>
            <pc:docMk/>
            <pc:sldMk cId="273926166" sldId="700"/>
            <ac:spMk id="13" creationId="{33E22CD3-3FB3-43C8-AE98-4A766495D63C}"/>
          </ac:spMkLst>
        </pc:spChg>
        <pc:spChg chg="add mod">
          <ac:chgData name="王 钰翔" userId="399a55de01de1f2f" providerId="LiveId" clId="{448CFE1F-1798-4BC5-BB45-B6AC0429C205}" dt="2019-05-26T15:03:08.945" v="15081" actId="1076"/>
          <ac:spMkLst>
            <pc:docMk/>
            <pc:sldMk cId="273926166" sldId="700"/>
            <ac:spMk id="18" creationId="{0A572795-8CDE-4825-96F8-C9159E688430}"/>
          </ac:spMkLst>
        </pc:spChg>
        <pc:spChg chg="add mod">
          <ac:chgData name="王 钰翔" userId="399a55de01de1f2f" providerId="LiveId" clId="{448CFE1F-1798-4BC5-BB45-B6AC0429C205}" dt="2019-05-26T15:03:08.945" v="15081" actId="1076"/>
          <ac:spMkLst>
            <pc:docMk/>
            <pc:sldMk cId="273926166" sldId="700"/>
            <ac:spMk id="19" creationId="{1BE263E0-C95A-4F33-8EEE-36A8D9069299}"/>
          </ac:spMkLst>
        </pc:spChg>
        <pc:graphicFrameChg chg="del">
          <ac:chgData name="王 钰翔" userId="399a55de01de1f2f" providerId="LiveId" clId="{448CFE1F-1798-4BC5-BB45-B6AC0429C205}" dt="2019-05-26T14:52:11.799" v="14908" actId="478"/>
          <ac:graphicFrameMkLst>
            <pc:docMk/>
            <pc:sldMk cId="273926166" sldId="700"/>
            <ac:graphicFrameMk id="4" creationId="{47EDB681-B2F2-4244-917D-171B9D887302}"/>
          </ac:graphicFrameMkLst>
        </pc:graphicFrameChg>
        <pc:graphicFrameChg chg="add mod modGraphic">
          <ac:chgData name="王 钰翔" userId="399a55de01de1f2f" providerId="LiveId" clId="{448CFE1F-1798-4BC5-BB45-B6AC0429C205}" dt="2019-05-26T15:03:08.945" v="15081" actId="1076"/>
          <ac:graphicFrameMkLst>
            <pc:docMk/>
            <pc:sldMk cId="273926166" sldId="700"/>
            <ac:graphicFrameMk id="16" creationId="{388ED133-9A33-4E65-8194-D4EC68159741}"/>
          </ac:graphicFrameMkLst>
        </pc:graphicFrameChg>
        <pc:graphicFrameChg chg="add mod modGraphic">
          <ac:chgData name="王 钰翔" userId="399a55de01de1f2f" providerId="LiveId" clId="{448CFE1F-1798-4BC5-BB45-B6AC0429C205}" dt="2019-05-26T15:03:58.538" v="15102"/>
          <ac:graphicFrameMkLst>
            <pc:docMk/>
            <pc:sldMk cId="273926166" sldId="700"/>
            <ac:graphicFrameMk id="17" creationId="{EE95AEA0-F97B-44A5-85CE-C23AD2BDE704}"/>
          </ac:graphicFrameMkLst>
        </pc:graphicFrameChg>
        <pc:picChg chg="del">
          <ac:chgData name="王 钰翔" userId="399a55de01de1f2f" providerId="LiveId" clId="{448CFE1F-1798-4BC5-BB45-B6AC0429C205}" dt="2019-05-26T14:52:11.799" v="14908" actId="478"/>
          <ac:picMkLst>
            <pc:docMk/>
            <pc:sldMk cId="273926166" sldId="700"/>
            <ac:picMk id="6" creationId="{D61FD6B9-6E55-4721-AC5F-16A966FE38ED}"/>
          </ac:picMkLst>
        </pc:picChg>
        <pc:picChg chg="del">
          <ac:chgData name="王 钰翔" userId="399a55de01de1f2f" providerId="LiveId" clId="{448CFE1F-1798-4BC5-BB45-B6AC0429C205}" dt="2019-05-26T14:52:11.799" v="14908" actId="478"/>
          <ac:picMkLst>
            <pc:docMk/>
            <pc:sldMk cId="273926166" sldId="700"/>
            <ac:picMk id="8" creationId="{0501A07C-5786-4E7C-B979-5C00C8298A16}"/>
          </ac:picMkLst>
        </pc:picChg>
        <pc:picChg chg="del">
          <ac:chgData name="王 钰翔" userId="399a55de01de1f2f" providerId="LiveId" clId="{448CFE1F-1798-4BC5-BB45-B6AC0429C205}" dt="2019-05-26T14:52:11.799" v="14908" actId="478"/>
          <ac:picMkLst>
            <pc:docMk/>
            <pc:sldMk cId="273926166" sldId="700"/>
            <ac:picMk id="10" creationId="{EAB5F6B8-75FA-4B54-9915-9F55FDA73598}"/>
          </ac:picMkLst>
        </pc:picChg>
        <pc:picChg chg="add mod">
          <ac:chgData name="王 钰翔" userId="399a55de01de1f2f" providerId="LiveId" clId="{448CFE1F-1798-4BC5-BB45-B6AC0429C205}" dt="2019-05-28T13:46:16.530" v="18026" actId="1076"/>
          <ac:picMkLst>
            <pc:docMk/>
            <pc:sldMk cId="273926166" sldId="700"/>
            <ac:picMk id="14" creationId="{BADB6492-BE81-4520-93AD-03A2D4271B98}"/>
          </ac:picMkLst>
        </pc:picChg>
        <pc:picChg chg="add mod modCrop">
          <ac:chgData name="王 钰翔" userId="399a55de01de1f2f" providerId="LiveId" clId="{448CFE1F-1798-4BC5-BB45-B6AC0429C205}" dt="2019-05-26T15:03:08.945" v="15081" actId="1076"/>
          <ac:picMkLst>
            <pc:docMk/>
            <pc:sldMk cId="273926166" sldId="700"/>
            <ac:picMk id="1026" creationId="{302952E5-A9E3-4C9F-9477-D1B3C72CFCD4}"/>
          </ac:picMkLst>
        </pc:picChg>
        <pc:cxnChg chg="add mod">
          <ac:chgData name="王 钰翔" userId="399a55de01de1f2f" providerId="LiveId" clId="{448CFE1F-1798-4BC5-BB45-B6AC0429C205}" dt="2019-05-26T15:03:08.945" v="15081" actId="1076"/>
          <ac:cxnSpMkLst>
            <pc:docMk/>
            <pc:sldMk cId="273926166" sldId="700"/>
            <ac:cxnSpMk id="15" creationId="{B7DCEB58-708C-4A29-919C-5B83482D1397}"/>
          </ac:cxnSpMkLst>
        </pc:cxnChg>
      </pc:sldChg>
      <pc:sldChg chg="addSp modSp add">
        <pc:chgData name="王 钰翔" userId="399a55de01de1f2f" providerId="LiveId" clId="{448CFE1F-1798-4BC5-BB45-B6AC0429C205}" dt="2019-05-26T15:06:56.009" v="15451" actId="404"/>
        <pc:sldMkLst>
          <pc:docMk/>
          <pc:sldMk cId="2238455894" sldId="701"/>
        </pc:sldMkLst>
        <pc:spChg chg="mod">
          <ac:chgData name="王 钰翔" userId="399a55de01de1f2f" providerId="LiveId" clId="{448CFE1F-1798-4BC5-BB45-B6AC0429C205}" dt="2019-05-26T15:04:34.618" v="15191"/>
          <ac:spMkLst>
            <pc:docMk/>
            <pc:sldMk cId="2238455894" sldId="701"/>
            <ac:spMk id="2" creationId="{2E8B2CB1-3E56-4A00-8B0E-7C796C78A232}"/>
          </ac:spMkLst>
        </pc:spChg>
        <pc:spChg chg="add mod">
          <ac:chgData name="王 钰翔" userId="399a55de01de1f2f" providerId="LiveId" clId="{448CFE1F-1798-4BC5-BB45-B6AC0429C205}" dt="2019-05-26T15:06:29.355" v="15414" actId="1076"/>
          <ac:spMkLst>
            <pc:docMk/>
            <pc:sldMk cId="2238455894" sldId="701"/>
            <ac:spMk id="3" creationId="{09B82030-4C3E-43DB-9EFC-72B08DFCED94}"/>
          </ac:spMkLst>
        </pc:spChg>
        <pc:spChg chg="add mod">
          <ac:chgData name="王 钰翔" userId="399a55de01de1f2f" providerId="LiveId" clId="{448CFE1F-1798-4BC5-BB45-B6AC0429C205}" dt="2019-05-26T15:06:29.355" v="15414" actId="1076"/>
          <ac:spMkLst>
            <pc:docMk/>
            <pc:sldMk cId="2238455894" sldId="701"/>
            <ac:spMk id="4" creationId="{770A666D-4DB7-4ADF-B0A6-49E684295742}"/>
          </ac:spMkLst>
        </pc:spChg>
        <pc:spChg chg="add mod">
          <ac:chgData name="王 钰翔" userId="399a55de01de1f2f" providerId="LiveId" clId="{448CFE1F-1798-4BC5-BB45-B6AC0429C205}" dt="2019-05-26T15:06:29.355" v="15414" actId="1076"/>
          <ac:spMkLst>
            <pc:docMk/>
            <pc:sldMk cId="2238455894" sldId="701"/>
            <ac:spMk id="5" creationId="{54F9EF67-0F00-4CA8-AAC8-10D98AEF2972}"/>
          </ac:spMkLst>
        </pc:spChg>
        <pc:spChg chg="add mod">
          <ac:chgData name="王 钰翔" userId="399a55de01de1f2f" providerId="LiveId" clId="{448CFE1F-1798-4BC5-BB45-B6AC0429C205}" dt="2019-05-26T15:06:29.355" v="15414" actId="1076"/>
          <ac:spMkLst>
            <pc:docMk/>
            <pc:sldMk cId="2238455894" sldId="701"/>
            <ac:spMk id="17" creationId="{C8CD8901-D717-4B75-A80A-431FEE6B6BAA}"/>
          </ac:spMkLst>
        </pc:spChg>
        <pc:spChg chg="add mod">
          <ac:chgData name="王 钰翔" userId="399a55de01de1f2f" providerId="LiveId" clId="{448CFE1F-1798-4BC5-BB45-B6AC0429C205}" dt="2019-05-26T15:06:29.355" v="15414" actId="1076"/>
          <ac:spMkLst>
            <pc:docMk/>
            <pc:sldMk cId="2238455894" sldId="701"/>
            <ac:spMk id="18" creationId="{7A7136C2-A98A-46B9-9355-A400EAC77DB9}"/>
          </ac:spMkLst>
        </pc:spChg>
        <pc:spChg chg="add mod">
          <ac:chgData name="王 钰翔" userId="399a55de01de1f2f" providerId="LiveId" clId="{448CFE1F-1798-4BC5-BB45-B6AC0429C205}" dt="2019-05-26T15:06:29.355" v="15414" actId="1076"/>
          <ac:spMkLst>
            <pc:docMk/>
            <pc:sldMk cId="2238455894" sldId="701"/>
            <ac:spMk id="19" creationId="{72B06720-DA14-43E4-B9AC-BBBE11BC8E4D}"/>
          </ac:spMkLst>
        </pc:spChg>
        <pc:spChg chg="add mod">
          <ac:chgData name="王 钰翔" userId="399a55de01de1f2f" providerId="LiveId" clId="{448CFE1F-1798-4BC5-BB45-B6AC0429C205}" dt="2019-05-26T15:06:29.355" v="15414" actId="1076"/>
          <ac:spMkLst>
            <pc:docMk/>
            <pc:sldMk cId="2238455894" sldId="701"/>
            <ac:spMk id="20" creationId="{3A9616E9-9427-460E-9AAF-EF4380DC177A}"/>
          </ac:spMkLst>
        </pc:spChg>
        <pc:spChg chg="add mod">
          <ac:chgData name="王 钰翔" userId="399a55de01de1f2f" providerId="LiveId" clId="{448CFE1F-1798-4BC5-BB45-B6AC0429C205}" dt="2019-05-26T15:06:56.009" v="15451" actId="404"/>
          <ac:spMkLst>
            <pc:docMk/>
            <pc:sldMk cId="2238455894" sldId="701"/>
            <ac:spMk id="25" creationId="{CF979356-0ADA-4BBF-8D72-9464B46252E4}"/>
          </ac:spMkLst>
        </pc:spChg>
        <pc:grpChg chg="add mod">
          <ac:chgData name="王 钰翔" userId="399a55de01de1f2f" providerId="LiveId" clId="{448CFE1F-1798-4BC5-BB45-B6AC0429C205}" dt="2019-05-26T15:06:29.355" v="15414" actId="1076"/>
          <ac:grpSpMkLst>
            <pc:docMk/>
            <pc:sldMk cId="2238455894" sldId="701"/>
            <ac:grpSpMk id="6" creationId="{E6008147-033B-4CA1-87F4-686820AFCFC7}"/>
          </ac:grpSpMkLst>
        </pc:grpChg>
        <pc:grpChg chg="add mod">
          <ac:chgData name="王 钰翔" userId="399a55de01de1f2f" providerId="LiveId" clId="{448CFE1F-1798-4BC5-BB45-B6AC0429C205}" dt="2019-05-26T15:06:29.355" v="15414" actId="1076"/>
          <ac:grpSpMkLst>
            <pc:docMk/>
            <pc:sldMk cId="2238455894" sldId="701"/>
            <ac:grpSpMk id="9" creationId="{65AAEB4F-46C7-499B-98EC-DE8ED58FFDF6}"/>
          </ac:grpSpMkLst>
        </pc:grpChg>
        <pc:grpChg chg="add mod">
          <ac:chgData name="王 钰翔" userId="399a55de01de1f2f" providerId="LiveId" clId="{448CFE1F-1798-4BC5-BB45-B6AC0429C205}" dt="2019-05-26T15:06:29.355" v="15414" actId="1076"/>
          <ac:grpSpMkLst>
            <pc:docMk/>
            <pc:sldMk cId="2238455894" sldId="701"/>
            <ac:grpSpMk id="14" creationId="{339010E7-5989-44E9-835B-11EE583B3180}"/>
          </ac:grpSpMkLst>
        </pc:grpChg>
        <pc:picChg chg="add mod">
          <ac:chgData name="王 钰翔" userId="399a55de01de1f2f" providerId="LiveId" clId="{448CFE1F-1798-4BC5-BB45-B6AC0429C205}" dt="2019-05-26T15:06:29.355" v="15414" actId="1076"/>
          <ac:picMkLst>
            <pc:docMk/>
            <pc:sldMk cId="2238455894" sldId="701"/>
            <ac:picMk id="12" creationId="{7E3E3AAE-F9F9-4D6B-BD3E-54B59402B149}"/>
          </ac:picMkLst>
        </pc:picChg>
        <pc:picChg chg="add mod">
          <ac:chgData name="王 钰翔" userId="399a55de01de1f2f" providerId="LiveId" clId="{448CFE1F-1798-4BC5-BB45-B6AC0429C205}" dt="2019-05-26T15:06:29.355" v="15414" actId="1076"/>
          <ac:picMkLst>
            <pc:docMk/>
            <pc:sldMk cId="2238455894" sldId="701"/>
            <ac:picMk id="13" creationId="{455A972A-C339-4F53-BE01-6B8EE40486F6}"/>
          </ac:picMkLst>
        </pc:picChg>
        <pc:cxnChg chg="add mod">
          <ac:chgData name="王 钰翔" userId="399a55de01de1f2f" providerId="LiveId" clId="{448CFE1F-1798-4BC5-BB45-B6AC0429C205}" dt="2019-05-26T15:06:29.355" v="15414" actId="1076"/>
          <ac:cxnSpMkLst>
            <pc:docMk/>
            <pc:sldMk cId="2238455894" sldId="701"/>
            <ac:cxnSpMk id="21" creationId="{7B78F069-55AB-4112-BB15-0469278218B2}"/>
          </ac:cxnSpMkLst>
        </pc:cxnChg>
        <pc:cxnChg chg="add mod">
          <ac:chgData name="王 钰翔" userId="399a55de01de1f2f" providerId="LiveId" clId="{448CFE1F-1798-4BC5-BB45-B6AC0429C205}" dt="2019-05-26T15:06:29.355" v="15414" actId="1076"/>
          <ac:cxnSpMkLst>
            <pc:docMk/>
            <pc:sldMk cId="2238455894" sldId="701"/>
            <ac:cxnSpMk id="22" creationId="{41BC4194-2ECA-40B1-B2AB-9BF680C41EC3}"/>
          </ac:cxnSpMkLst>
        </pc:cxnChg>
        <pc:cxnChg chg="add mod">
          <ac:chgData name="王 钰翔" userId="399a55de01de1f2f" providerId="LiveId" clId="{448CFE1F-1798-4BC5-BB45-B6AC0429C205}" dt="2019-05-26T15:06:29.355" v="15414" actId="1076"/>
          <ac:cxnSpMkLst>
            <pc:docMk/>
            <pc:sldMk cId="2238455894" sldId="701"/>
            <ac:cxnSpMk id="23" creationId="{94526EA2-112D-4929-9C66-83448B103995}"/>
          </ac:cxnSpMkLst>
        </pc:cxnChg>
        <pc:cxnChg chg="add mod">
          <ac:chgData name="王 钰翔" userId="399a55de01de1f2f" providerId="LiveId" clId="{448CFE1F-1798-4BC5-BB45-B6AC0429C205}" dt="2019-05-26T15:06:29.355" v="15414" actId="1076"/>
          <ac:cxnSpMkLst>
            <pc:docMk/>
            <pc:sldMk cId="2238455894" sldId="701"/>
            <ac:cxnSpMk id="24" creationId="{99ADC4DF-5010-42D4-9760-B5E7F9DE5FF5}"/>
          </ac:cxnSpMkLst>
        </pc:cxnChg>
      </pc:sldChg>
      <pc:sldChg chg="addSp delSp modSp add modAnim">
        <pc:chgData name="王 钰翔" userId="399a55de01de1f2f" providerId="LiveId" clId="{448CFE1F-1798-4BC5-BB45-B6AC0429C205}" dt="2019-05-28T13:45:58.511" v="18024"/>
        <pc:sldMkLst>
          <pc:docMk/>
          <pc:sldMk cId="2050881097" sldId="702"/>
        </pc:sldMkLst>
        <pc:spChg chg="del">
          <ac:chgData name="王 钰翔" userId="399a55de01de1f2f" providerId="LiveId" clId="{448CFE1F-1798-4BC5-BB45-B6AC0429C205}" dt="2019-05-26T15:07:12.970" v="15474" actId="478"/>
          <ac:spMkLst>
            <pc:docMk/>
            <pc:sldMk cId="2050881097" sldId="702"/>
            <ac:spMk id="3" creationId="{09B82030-4C3E-43DB-9EFC-72B08DFCED94}"/>
          </ac:spMkLst>
        </pc:spChg>
        <pc:spChg chg="del">
          <ac:chgData name="王 钰翔" userId="399a55de01de1f2f" providerId="LiveId" clId="{448CFE1F-1798-4BC5-BB45-B6AC0429C205}" dt="2019-05-26T15:07:12.970" v="15474" actId="478"/>
          <ac:spMkLst>
            <pc:docMk/>
            <pc:sldMk cId="2050881097" sldId="702"/>
            <ac:spMk id="4" creationId="{770A666D-4DB7-4ADF-B0A6-49E684295742}"/>
          </ac:spMkLst>
        </pc:spChg>
        <pc:spChg chg="del">
          <ac:chgData name="王 钰翔" userId="399a55de01de1f2f" providerId="LiveId" clId="{448CFE1F-1798-4BC5-BB45-B6AC0429C205}" dt="2019-05-26T15:07:12.970" v="15474" actId="478"/>
          <ac:spMkLst>
            <pc:docMk/>
            <pc:sldMk cId="2050881097" sldId="702"/>
            <ac:spMk id="5" creationId="{54F9EF67-0F00-4CA8-AAC8-10D98AEF2972}"/>
          </ac:spMkLst>
        </pc:spChg>
        <pc:spChg chg="del">
          <ac:chgData name="王 钰翔" userId="399a55de01de1f2f" providerId="LiveId" clId="{448CFE1F-1798-4BC5-BB45-B6AC0429C205}" dt="2019-05-26T15:07:12.970" v="15474" actId="478"/>
          <ac:spMkLst>
            <pc:docMk/>
            <pc:sldMk cId="2050881097" sldId="702"/>
            <ac:spMk id="17" creationId="{C8CD8901-D717-4B75-A80A-431FEE6B6BAA}"/>
          </ac:spMkLst>
        </pc:spChg>
        <pc:spChg chg="del">
          <ac:chgData name="王 钰翔" userId="399a55de01de1f2f" providerId="LiveId" clId="{448CFE1F-1798-4BC5-BB45-B6AC0429C205}" dt="2019-05-26T15:07:12.970" v="15474" actId="478"/>
          <ac:spMkLst>
            <pc:docMk/>
            <pc:sldMk cId="2050881097" sldId="702"/>
            <ac:spMk id="18" creationId="{7A7136C2-A98A-46B9-9355-A400EAC77DB9}"/>
          </ac:spMkLst>
        </pc:spChg>
        <pc:spChg chg="del">
          <ac:chgData name="王 钰翔" userId="399a55de01de1f2f" providerId="LiveId" clId="{448CFE1F-1798-4BC5-BB45-B6AC0429C205}" dt="2019-05-26T15:07:12.970" v="15474" actId="478"/>
          <ac:spMkLst>
            <pc:docMk/>
            <pc:sldMk cId="2050881097" sldId="702"/>
            <ac:spMk id="19" creationId="{72B06720-DA14-43E4-B9AC-BBBE11BC8E4D}"/>
          </ac:spMkLst>
        </pc:spChg>
        <pc:spChg chg="del">
          <ac:chgData name="王 钰翔" userId="399a55de01de1f2f" providerId="LiveId" clId="{448CFE1F-1798-4BC5-BB45-B6AC0429C205}" dt="2019-05-26T15:07:12.970" v="15474" actId="478"/>
          <ac:spMkLst>
            <pc:docMk/>
            <pc:sldMk cId="2050881097" sldId="702"/>
            <ac:spMk id="20" creationId="{3A9616E9-9427-460E-9AAF-EF4380DC177A}"/>
          </ac:spMkLst>
        </pc:spChg>
        <pc:spChg chg="mod">
          <ac:chgData name="王 钰翔" userId="399a55de01de1f2f" providerId="LiveId" clId="{448CFE1F-1798-4BC5-BB45-B6AC0429C205}" dt="2019-05-28T13:45:58.511" v="18024"/>
          <ac:spMkLst>
            <pc:docMk/>
            <pc:sldMk cId="2050881097" sldId="702"/>
            <ac:spMk id="25" creationId="{CF979356-0ADA-4BBF-8D72-9464B46252E4}"/>
          </ac:spMkLst>
        </pc:spChg>
        <pc:grpChg chg="del">
          <ac:chgData name="王 钰翔" userId="399a55de01de1f2f" providerId="LiveId" clId="{448CFE1F-1798-4BC5-BB45-B6AC0429C205}" dt="2019-05-26T15:07:12.970" v="15474" actId="478"/>
          <ac:grpSpMkLst>
            <pc:docMk/>
            <pc:sldMk cId="2050881097" sldId="702"/>
            <ac:grpSpMk id="6" creationId="{E6008147-033B-4CA1-87F4-686820AFCFC7}"/>
          </ac:grpSpMkLst>
        </pc:grpChg>
        <pc:grpChg chg="del">
          <ac:chgData name="王 钰翔" userId="399a55de01de1f2f" providerId="LiveId" clId="{448CFE1F-1798-4BC5-BB45-B6AC0429C205}" dt="2019-05-26T15:07:12.970" v="15474" actId="478"/>
          <ac:grpSpMkLst>
            <pc:docMk/>
            <pc:sldMk cId="2050881097" sldId="702"/>
            <ac:grpSpMk id="9" creationId="{65AAEB4F-46C7-499B-98EC-DE8ED58FFDF6}"/>
          </ac:grpSpMkLst>
        </pc:grpChg>
        <pc:grpChg chg="del">
          <ac:chgData name="王 钰翔" userId="399a55de01de1f2f" providerId="LiveId" clId="{448CFE1F-1798-4BC5-BB45-B6AC0429C205}" dt="2019-05-26T15:07:12.970" v="15474" actId="478"/>
          <ac:grpSpMkLst>
            <pc:docMk/>
            <pc:sldMk cId="2050881097" sldId="702"/>
            <ac:grpSpMk id="14" creationId="{339010E7-5989-44E9-835B-11EE583B3180}"/>
          </ac:grpSpMkLst>
        </pc:grpChg>
        <pc:picChg chg="add mod">
          <ac:chgData name="王 钰翔" userId="399a55de01de1f2f" providerId="LiveId" clId="{448CFE1F-1798-4BC5-BB45-B6AC0429C205}" dt="2019-05-28T13:45:39.292" v="17980" actId="1076"/>
          <ac:picMkLst>
            <pc:docMk/>
            <pc:sldMk cId="2050881097" sldId="702"/>
            <ac:picMk id="3" creationId="{579B7910-F411-490E-8029-97EF690FB409}"/>
          </ac:picMkLst>
        </pc:picChg>
        <pc:picChg chg="del">
          <ac:chgData name="王 钰翔" userId="399a55de01de1f2f" providerId="LiveId" clId="{448CFE1F-1798-4BC5-BB45-B6AC0429C205}" dt="2019-05-26T15:07:12.970" v="15474" actId="478"/>
          <ac:picMkLst>
            <pc:docMk/>
            <pc:sldMk cId="2050881097" sldId="702"/>
            <ac:picMk id="12" creationId="{7E3E3AAE-F9F9-4D6B-BD3E-54B59402B149}"/>
          </ac:picMkLst>
        </pc:picChg>
        <pc:picChg chg="del">
          <ac:chgData name="王 钰翔" userId="399a55de01de1f2f" providerId="LiveId" clId="{448CFE1F-1798-4BC5-BB45-B6AC0429C205}" dt="2019-05-26T15:07:12.970" v="15474" actId="478"/>
          <ac:picMkLst>
            <pc:docMk/>
            <pc:sldMk cId="2050881097" sldId="702"/>
            <ac:picMk id="13" creationId="{455A972A-C339-4F53-BE01-6B8EE40486F6}"/>
          </ac:picMkLst>
        </pc:picChg>
        <pc:picChg chg="add del mod">
          <ac:chgData name="王 钰翔" userId="399a55de01de1f2f" providerId="LiveId" clId="{448CFE1F-1798-4BC5-BB45-B6AC0429C205}" dt="2019-05-28T13:45:27.985" v="17975" actId="478"/>
          <ac:picMkLst>
            <pc:docMk/>
            <pc:sldMk cId="2050881097" sldId="702"/>
            <ac:picMk id="26" creationId="{DA1FB4F7-02C0-4F3C-B09E-536FE2227D92}"/>
          </ac:picMkLst>
        </pc:picChg>
        <pc:cxnChg chg="del mod">
          <ac:chgData name="王 钰翔" userId="399a55de01de1f2f" providerId="LiveId" clId="{448CFE1F-1798-4BC5-BB45-B6AC0429C205}" dt="2019-05-26T15:07:12.970" v="15474" actId="478"/>
          <ac:cxnSpMkLst>
            <pc:docMk/>
            <pc:sldMk cId="2050881097" sldId="702"/>
            <ac:cxnSpMk id="21" creationId="{7B78F069-55AB-4112-BB15-0469278218B2}"/>
          </ac:cxnSpMkLst>
        </pc:cxnChg>
        <pc:cxnChg chg="del mod">
          <ac:chgData name="王 钰翔" userId="399a55de01de1f2f" providerId="LiveId" clId="{448CFE1F-1798-4BC5-BB45-B6AC0429C205}" dt="2019-05-26T15:07:12.970" v="15474" actId="478"/>
          <ac:cxnSpMkLst>
            <pc:docMk/>
            <pc:sldMk cId="2050881097" sldId="702"/>
            <ac:cxnSpMk id="22" creationId="{41BC4194-2ECA-40B1-B2AB-9BF680C41EC3}"/>
          </ac:cxnSpMkLst>
        </pc:cxnChg>
        <pc:cxnChg chg="del mod">
          <ac:chgData name="王 钰翔" userId="399a55de01de1f2f" providerId="LiveId" clId="{448CFE1F-1798-4BC5-BB45-B6AC0429C205}" dt="2019-05-26T15:07:12.970" v="15474" actId="478"/>
          <ac:cxnSpMkLst>
            <pc:docMk/>
            <pc:sldMk cId="2050881097" sldId="702"/>
            <ac:cxnSpMk id="23" creationId="{94526EA2-112D-4929-9C66-83448B103995}"/>
          </ac:cxnSpMkLst>
        </pc:cxnChg>
        <pc:cxnChg chg="del mod">
          <ac:chgData name="王 钰翔" userId="399a55de01de1f2f" providerId="LiveId" clId="{448CFE1F-1798-4BC5-BB45-B6AC0429C205}" dt="2019-05-26T15:07:12.970" v="15474" actId="478"/>
          <ac:cxnSpMkLst>
            <pc:docMk/>
            <pc:sldMk cId="2050881097" sldId="702"/>
            <ac:cxnSpMk id="24" creationId="{99ADC4DF-5010-42D4-9760-B5E7F9DE5FF5}"/>
          </ac:cxnSpMkLst>
        </pc:cxnChg>
      </pc:sldChg>
      <pc:sldChg chg="addSp delSp modSp add">
        <pc:chgData name="王 钰翔" userId="399a55de01de1f2f" providerId="LiveId" clId="{448CFE1F-1798-4BC5-BB45-B6AC0429C205}" dt="2019-05-28T03:24:09.443" v="17377" actId="207"/>
        <pc:sldMkLst>
          <pc:docMk/>
          <pc:sldMk cId="206019998" sldId="704"/>
        </pc:sldMkLst>
        <pc:spChg chg="mod">
          <ac:chgData name="王 钰翔" userId="399a55de01de1f2f" providerId="LiveId" clId="{448CFE1F-1798-4BC5-BB45-B6AC0429C205}" dt="2019-05-26T15:08:00.992" v="15535"/>
          <ac:spMkLst>
            <pc:docMk/>
            <pc:sldMk cId="206019998" sldId="704"/>
            <ac:spMk id="2" creationId="{2E8B2CB1-3E56-4A00-8B0E-7C796C78A232}"/>
          </ac:spMkLst>
        </pc:spChg>
        <pc:spChg chg="del">
          <ac:chgData name="王 钰翔" userId="399a55de01de1f2f" providerId="LiveId" clId="{448CFE1F-1798-4BC5-BB45-B6AC0429C205}" dt="2019-05-26T15:08:15.216" v="15536" actId="478"/>
          <ac:spMkLst>
            <pc:docMk/>
            <pc:sldMk cId="206019998" sldId="704"/>
            <ac:spMk id="3" creationId="{09B82030-4C3E-43DB-9EFC-72B08DFCED94}"/>
          </ac:spMkLst>
        </pc:spChg>
        <pc:spChg chg="del">
          <ac:chgData name="王 钰翔" userId="399a55de01de1f2f" providerId="LiveId" clId="{448CFE1F-1798-4BC5-BB45-B6AC0429C205}" dt="2019-05-26T15:08:15.216" v="15536" actId="478"/>
          <ac:spMkLst>
            <pc:docMk/>
            <pc:sldMk cId="206019998" sldId="704"/>
            <ac:spMk id="4" creationId="{770A666D-4DB7-4ADF-B0A6-49E684295742}"/>
          </ac:spMkLst>
        </pc:spChg>
        <pc:spChg chg="del">
          <ac:chgData name="王 钰翔" userId="399a55de01de1f2f" providerId="LiveId" clId="{448CFE1F-1798-4BC5-BB45-B6AC0429C205}" dt="2019-05-26T15:08:15.216" v="15536" actId="478"/>
          <ac:spMkLst>
            <pc:docMk/>
            <pc:sldMk cId="206019998" sldId="704"/>
            <ac:spMk id="5" creationId="{54F9EF67-0F00-4CA8-AAC8-10D98AEF2972}"/>
          </ac:spMkLst>
        </pc:spChg>
        <pc:spChg chg="del">
          <ac:chgData name="王 钰翔" userId="399a55de01de1f2f" providerId="LiveId" clId="{448CFE1F-1798-4BC5-BB45-B6AC0429C205}" dt="2019-05-26T15:08:15.216" v="15536" actId="478"/>
          <ac:spMkLst>
            <pc:docMk/>
            <pc:sldMk cId="206019998" sldId="704"/>
            <ac:spMk id="17" creationId="{C8CD8901-D717-4B75-A80A-431FEE6B6BAA}"/>
          </ac:spMkLst>
        </pc:spChg>
        <pc:spChg chg="del">
          <ac:chgData name="王 钰翔" userId="399a55de01de1f2f" providerId="LiveId" clId="{448CFE1F-1798-4BC5-BB45-B6AC0429C205}" dt="2019-05-26T15:08:15.216" v="15536" actId="478"/>
          <ac:spMkLst>
            <pc:docMk/>
            <pc:sldMk cId="206019998" sldId="704"/>
            <ac:spMk id="18" creationId="{7A7136C2-A98A-46B9-9355-A400EAC77DB9}"/>
          </ac:spMkLst>
        </pc:spChg>
        <pc:spChg chg="del">
          <ac:chgData name="王 钰翔" userId="399a55de01de1f2f" providerId="LiveId" clId="{448CFE1F-1798-4BC5-BB45-B6AC0429C205}" dt="2019-05-26T15:08:15.216" v="15536" actId="478"/>
          <ac:spMkLst>
            <pc:docMk/>
            <pc:sldMk cId="206019998" sldId="704"/>
            <ac:spMk id="19" creationId="{72B06720-DA14-43E4-B9AC-BBBE11BC8E4D}"/>
          </ac:spMkLst>
        </pc:spChg>
        <pc:spChg chg="del">
          <ac:chgData name="王 钰翔" userId="399a55de01de1f2f" providerId="LiveId" clId="{448CFE1F-1798-4BC5-BB45-B6AC0429C205}" dt="2019-05-26T15:08:15.216" v="15536" actId="478"/>
          <ac:spMkLst>
            <pc:docMk/>
            <pc:sldMk cId="206019998" sldId="704"/>
            <ac:spMk id="20" creationId="{3A9616E9-9427-460E-9AAF-EF4380DC177A}"/>
          </ac:spMkLst>
        </pc:spChg>
        <pc:spChg chg="del">
          <ac:chgData name="王 钰翔" userId="399a55de01de1f2f" providerId="LiveId" clId="{448CFE1F-1798-4BC5-BB45-B6AC0429C205}" dt="2019-05-26T15:08:15.216" v="15536" actId="478"/>
          <ac:spMkLst>
            <pc:docMk/>
            <pc:sldMk cId="206019998" sldId="704"/>
            <ac:spMk id="25" creationId="{CF979356-0ADA-4BBF-8D72-9464B46252E4}"/>
          </ac:spMkLst>
        </pc:spChg>
        <pc:spChg chg="add del mod">
          <ac:chgData name="王 钰翔" userId="399a55de01de1f2f" providerId="LiveId" clId="{448CFE1F-1798-4BC5-BB45-B6AC0429C205}" dt="2019-05-26T15:08:35.008" v="15544" actId="478"/>
          <ac:spMkLst>
            <pc:docMk/>
            <pc:sldMk cId="206019998" sldId="704"/>
            <ac:spMk id="26" creationId="{22F23E7D-4C31-4C32-AAB9-89BC865EF4AC}"/>
          </ac:spMkLst>
        </pc:spChg>
        <pc:spChg chg="add mod">
          <ac:chgData name="王 钰翔" userId="399a55de01de1f2f" providerId="LiveId" clId="{448CFE1F-1798-4BC5-BB45-B6AC0429C205}" dt="2019-05-28T03:24:09.443" v="17377" actId="207"/>
          <ac:spMkLst>
            <pc:docMk/>
            <pc:sldMk cId="206019998" sldId="704"/>
            <ac:spMk id="27" creationId="{1A5281E0-C025-431C-B99F-C5A997BF2F32}"/>
          </ac:spMkLst>
        </pc:spChg>
        <pc:grpChg chg="del">
          <ac:chgData name="王 钰翔" userId="399a55de01de1f2f" providerId="LiveId" clId="{448CFE1F-1798-4BC5-BB45-B6AC0429C205}" dt="2019-05-26T15:08:15.216" v="15536" actId="478"/>
          <ac:grpSpMkLst>
            <pc:docMk/>
            <pc:sldMk cId="206019998" sldId="704"/>
            <ac:grpSpMk id="6" creationId="{E6008147-033B-4CA1-87F4-686820AFCFC7}"/>
          </ac:grpSpMkLst>
        </pc:grpChg>
        <pc:grpChg chg="del">
          <ac:chgData name="王 钰翔" userId="399a55de01de1f2f" providerId="LiveId" clId="{448CFE1F-1798-4BC5-BB45-B6AC0429C205}" dt="2019-05-26T15:08:15.216" v="15536" actId="478"/>
          <ac:grpSpMkLst>
            <pc:docMk/>
            <pc:sldMk cId="206019998" sldId="704"/>
            <ac:grpSpMk id="9" creationId="{65AAEB4F-46C7-499B-98EC-DE8ED58FFDF6}"/>
          </ac:grpSpMkLst>
        </pc:grpChg>
        <pc:grpChg chg="del">
          <ac:chgData name="王 钰翔" userId="399a55de01de1f2f" providerId="LiveId" clId="{448CFE1F-1798-4BC5-BB45-B6AC0429C205}" dt="2019-05-26T15:08:15.216" v="15536" actId="478"/>
          <ac:grpSpMkLst>
            <pc:docMk/>
            <pc:sldMk cId="206019998" sldId="704"/>
            <ac:grpSpMk id="14" creationId="{339010E7-5989-44E9-835B-11EE583B3180}"/>
          </ac:grpSpMkLst>
        </pc:grpChg>
        <pc:picChg chg="del">
          <ac:chgData name="王 钰翔" userId="399a55de01de1f2f" providerId="LiveId" clId="{448CFE1F-1798-4BC5-BB45-B6AC0429C205}" dt="2019-05-26T15:08:15.216" v="15536" actId="478"/>
          <ac:picMkLst>
            <pc:docMk/>
            <pc:sldMk cId="206019998" sldId="704"/>
            <ac:picMk id="12" creationId="{7E3E3AAE-F9F9-4D6B-BD3E-54B59402B149}"/>
          </ac:picMkLst>
        </pc:picChg>
        <pc:picChg chg="del">
          <ac:chgData name="王 钰翔" userId="399a55de01de1f2f" providerId="LiveId" clId="{448CFE1F-1798-4BC5-BB45-B6AC0429C205}" dt="2019-05-26T15:08:15.216" v="15536" actId="478"/>
          <ac:picMkLst>
            <pc:docMk/>
            <pc:sldMk cId="206019998" sldId="704"/>
            <ac:picMk id="13" creationId="{455A972A-C339-4F53-BE01-6B8EE40486F6}"/>
          </ac:picMkLst>
        </pc:picChg>
        <pc:cxnChg chg="del mod">
          <ac:chgData name="王 钰翔" userId="399a55de01de1f2f" providerId="LiveId" clId="{448CFE1F-1798-4BC5-BB45-B6AC0429C205}" dt="2019-05-26T15:08:15.216" v="15536" actId="478"/>
          <ac:cxnSpMkLst>
            <pc:docMk/>
            <pc:sldMk cId="206019998" sldId="704"/>
            <ac:cxnSpMk id="21" creationId="{7B78F069-55AB-4112-BB15-0469278218B2}"/>
          </ac:cxnSpMkLst>
        </pc:cxnChg>
        <pc:cxnChg chg="del mod">
          <ac:chgData name="王 钰翔" userId="399a55de01de1f2f" providerId="LiveId" clId="{448CFE1F-1798-4BC5-BB45-B6AC0429C205}" dt="2019-05-26T15:08:15.216" v="15536" actId="478"/>
          <ac:cxnSpMkLst>
            <pc:docMk/>
            <pc:sldMk cId="206019998" sldId="704"/>
            <ac:cxnSpMk id="22" creationId="{41BC4194-2ECA-40B1-B2AB-9BF680C41EC3}"/>
          </ac:cxnSpMkLst>
        </pc:cxnChg>
        <pc:cxnChg chg="del mod">
          <ac:chgData name="王 钰翔" userId="399a55de01de1f2f" providerId="LiveId" clId="{448CFE1F-1798-4BC5-BB45-B6AC0429C205}" dt="2019-05-26T15:08:15.216" v="15536" actId="478"/>
          <ac:cxnSpMkLst>
            <pc:docMk/>
            <pc:sldMk cId="206019998" sldId="704"/>
            <ac:cxnSpMk id="23" creationId="{94526EA2-112D-4929-9C66-83448B103995}"/>
          </ac:cxnSpMkLst>
        </pc:cxnChg>
        <pc:cxnChg chg="del mod">
          <ac:chgData name="王 钰翔" userId="399a55de01de1f2f" providerId="LiveId" clId="{448CFE1F-1798-4BC5-BB45-B6AC0429C205}" dt="2019-05-26T15:08:15.216" v="15536" actId="478"/>
          <ac:cxnSpMkLst>
            <pc:docMk/>
            <pc:sldMk cId="206019998" sldId="704"/>
            <ac:cxnSpMk id="24" creationId="{99ADC4DF-5010-42D4-9760-B5E7F9DE5FF5}"/>
          </ac:cxnSpMkLst>
        </pc:cxnChg>
      </pc:sldChg>
      <pc:sldChg chg="modSp add">
        <pc:chgData name="王 钰翔" userId="399a55de01de1f2f" providerId="LiveId" clId="{448CFE1F-1798-4BC5-BB45-B6AC0429C205}" dt="2019-05-26T15:11:16.294" v="15949" actId="12"/>
        <pc:sldMkLst>
          <pc:docMk/>
          <pc:sldMk cId="224416111" sldId="705"/>
        </pc:sldMkLst>
        <pc:spChg chg="mod">
          <ac:chgData name="王 钰翔" userId="399a55de01de1f2f" providerId="LiveId" clId="{448CFE1F-1798-4BC5-BB45-B6AC0429C205}" dt="2019-05-26T15:09:38.431" v="15650"/>
          <ac:spMkLst>
            <pc:docMk/>
            <pc:sldMk cId="224416111" sldId="705"/>
            <ac:spMk id="2" creationId="{2E8B2CB1-3E56-4A00-8B0E-7C796C78A232}"/>
          </ac:spMkLst>
        </pc:spChg>
        <pc:spChg chg="mod">
          <ac:chgData name="王 钰翔" userId="399a55de01de1f2f" providerId="LiveId" clId="{448CFE1F-1798-4BC5-BB45-B6AC0429C205}" dt="2019-05-26T15:11:16.294" v="15949" actId="12"/>
          <ac:spMkLst>
            <pc:docMk/>
            <pc:sldMk cId="224416111" sldId="705"/>
            <ac:spMk id="27" creationId="{1A5281E0-C025-431C-B99F-C5A997BF2F32}"/>
          </ac:spMkLst>
        </pc:spChg>
      </pc:sldChg>
      <pc:sldChg chg="addSp delSp modSp add ord">
        <pc:chgData name="王 钰翔" userId="399a55de01de1f2f" providerId="LiveId" clId="{448CFE1F-1798-4BC5-BB45-B6AC0429C205}" dt="2019-05-28T14:18:53.373" v="18426" actId="1076"/>
        <pc:sldMkLst>
          <pc:docMk/>
          <pc:sldMk cId="2850662554" sldId="706"/>
        </pc:sldMkLst>
        <pc:spChg chg="mod">
          <ac:chgData name="王 钰翔" userId="399a55de01de1f2f" providerId="LiveId" clId="{448CFE1F-1798-4BC5-BB45-B6AC0429C205}" dt="2019-05-28T07:31:50.109" v="17704"/>
          <ac:spMkLst>
            <pc:docMk/>
            <pc:sldMk cId="2850662554" sldId="706"/>
            <ac:spMk id="2" creationId="{2768B593-FA5E-47D7-97C2-729B6A675559}"/>
          </ac:spMkLst>
        </pc:spChg>
        <pc:spChg chg="mod">
          <ac:chgData name="王 钰翔" userId="399a55de01de1f2f" providerId="LiveId" clId="{448CFE1F-1798-4BC5-BB45-B6AC0429C205}" dt="2019-05-28T03:16:50.536" v="17362"/>
          <ac:spMkLst>
            <pc:docMk/>
            <pc:sldMk cId="2850662554" sldId="706"/>
            <ac:spMk id="3" creationId="{99C6EFDE-C211-419B-84DE-EB6C38CD7B7A}"/>
          </ac:spMkLst>
        </pc:spChg>
        <pc:spChg chg="add mod">
          <ac:chgData name="王 钰翔" userId="399a55de01de1f2f" providerId="LiveId" clId="{448CFE1F-1798-4BC5-BB45-B6AC0429C205}" dt="2019-05-28T14:18:31.499" v="18421" actId="1076"/>
          <ac:spMkLst>
            <pc:docMk/>
            <pc:sldMk cId="2850662554" sldId="706"/>
            <ac:spMk id="6" creationId="{660EE623-7494-4186-9DA5-27573D1E6933}"/>
          </ac:spMkLst>
        </pc:spChg>
        <pc:spChg chg="del">
          <ac:chgData name="王 钰翔" userId="399a55de01de1f2f" providerId="LiveId" clId="{448CFE1F-1798-4BC5-BB45-B6AC0429C205}" dt="2019-05-26T16:02:03.311" v="16062" actId="478"/>
          <ac:spMkLst>
            <pc:docMk/>
            <pc:sldMk cId="2850662554" sldId="706"/>
            <ac:spMk id="6" creationId="{E9CA846B-EA35-435B-8DB5-6E1F0C9BB165}"/>
          </ac:spMkLst>
        </pc:spChg>
        <pc:spChg chg="add del mod">
          <ac:chgData name="王 钰翔" userId="399a55de01de1f2f" providerId="LiveId" clId="{448CFE1F-1798-4BC5-BB45-B6AC0429C205}" dt="2019-05-28T14:00:55.446" v="18230" actId="478"/>
          <ac:spMkLst>
            <pc:docMk/>
            <pc:sldMk cId="2850662554" sldId="706"/>
            <ac:spMk id="8" creationId="{4BA61B12-B1F0-4ED5-9537-CAFD05D1CECA}"/>
          </ac:spMkLst>
        </pc:spChg>
        <pc:spChg chg="add mod">
          <ac:chgData name="王 钰翔" userId="399a55de01de1f2f" providerId="LiveId" clId="{448CFE1F-1798-4BC5-BB45-B6AC0429C205}" dt="2019-05-26T16:04:53.221" v="16676" actId="1076"/>
          <ac:spMkLst>
            <pc:docMk/>
            <pc:sldMk cId="2850662554" sldId="706"/>
            <ac:spMk id="9" creationId="{A1312761-AD41-40F3-AA96-FB0EB79700DF}"/>
          </ac:spMkLst>
        </pc:spChg>
        <pc:spChg chg="add mod">
          <ac:chgData name="王 钰翔" userId="399a55de01de1f2f" providerId="LiveId" clId="{448CFE1F-1798-4BC5-BB45-B6AC0429C205}" dt="2019-05-28T14:18:53.373" v="18426" actId="1076"/>
          <ac:spMkLst>
            <pc:docMk/>
            <pc:sldMk cId="2850662554" sldId="706"/>
            <ac:spMk id="10" creationId="{B691E747-8F26-4580-951B-7AB32AD94F02}"/>
          </ac:spMkLst>
        </pc:spChg>
        <pc:picChg chg="add mod">
          <ac:chgData name="王 钰翔" userId="399a55de01de1f2f" providerId="LiveId" clId="{448CFE1F-1798-4BC5-BB45-B6AC0429C205}" dt="2019-05-28T14:18:35.425" v="18424" actId="1076"/>
          <ac:picMkLst>
            <pc:docMk/>
            <pc:sldMk cId="2850662554" sldId="706"/>
            <ac:picMk id="4" creationId="{6AAC67C0-2E3B-4201-8EE8-363A51432B4B}"/>
          </ac:picMkLst>
        </pc:picChg>
        <pc:picChg chg="del">
          <ac:chgData name="王 钰翔" userId="399a55de01de1f2f" providerId="LiveId" clId="{448CFE1F-1798-4BC5-BB45-B6AC0429C205}" dt="2019-05-26T16:02:00.738" v="16061" actId="478"/>
          <ac:picMkLst>
            <pc:docMk/>
            <pc:sldMk cId="2850662554" sldId="706"/>
            <ac:picMk id="4" creationId="{BD9AD35B-EAEA-491F-BE5A-A1BDB257BC64}"/>
          </ac:picMkLst>
        </pc:picChg>
        <pc:picChg chg="add mod">
          <ac:chgData name="王 钰翔" userId="399a55de01de1f2f" providerId="LiveId" clId="{448CFE1F-1798-4BC5-BB45-B6AC0429C205}" dt="2019-05-28T14:02:56.054" v="18246" actId="1076"/>
          <ac:picMkLst>
            <pc:docMk/>
            <pc:sldMk cId="2850662554" sldId="706"/>
            <ac:picMk id="5" creationId="{0D58F837-23EE-4A32-B984-143F980747A5}"/>
          </ac:picMkLst>
        </pc:picChg>
        <pc:picChg chg="del">
          <ac:chgData name="王 钰翔" userId="399a55de01de1f2f" providerId="LiveId" clId="{448CFE1F-1798-4BC5-BB45-B6AC0429C205}" dt="2019-05-26T16:02:04.771" v="16063" actId="478"/>
          <ac:picMkLst>
            <pc:docMk/>
            <pc:sldMk cId="2850662554" sldId="706"/>
            <ac:picMk id="5" creationId="{AA978478-1904-4B01-9A18-1073C976AB4D}"/>
          </ac:picMkLst>
        </pc:picChg>
        <pc:picChg chg="add del mod">
          <ac:chgData name="王 钰翔" userId="399a55de01de1f2f" providerId="LiveId" clId="{448CFE1F-1798-4BC5-BB45-B6AC0429C205}" dt="2019-05-28T14:00:53.306" v="18228" actId="478"/>
          <ac:picMkLst>
            <pc:docMk/>
            <pc:sldMk cId="2850662554" sldId="706"/>
            <ac:picMk id="7" creationId="{09CEAC95-41C9-4986-9C0A-56EEF1800773}"/>
          </ac:picMkLst>
        </pc:picChg>
      </pc:sldChg>
      <pc:sldChg chg="add">
        <pc:chgData name="王 钰翔" userId="399a55de01de1f2f" providerId="LiveId" clId="{448CFE1F-1798-4BC5-BB45-B6AC0429C205}" dt="2019-05-28T14:00:46.329" v="18227"/>
        <pc:sldMkLst>
          <pc:docMk/>
          <pc:sldMk cId="138473884" sldId="707"/>
        </pc:sldMkLst>
      </pc:sldChg>
      <pc:sldChg chg="modSp add del">
        <pc:chgData name="王 钰翔" userId="399a55de01de1f2f" providerId="LiveId" clId="{448CFE1F-1798-4BC5-BB45-B6AC0429C205}" dt="2019-05-28T14:03:31.174" v="18282" actId="2696"/>
        <pc:sldMkLst>
          <pc:docMk/>
          <pc:sldMk cId="1009145345" sldId="708"/>
        </pc:sldMkLst>
        <pc:spChg chg="mod">
          <ac:chgData name="王 钰翔" userId="399a55de01de1f2f" providerId="LiveId" clId="{448CFE1F-1798-4BC5-BB45-B6AC0429C205}" dt="2019-05-28T14:03:25.718" v="18280"/>
          <ac:spMkLst>
            <pc:docMk/>
            <pc:sldMk cId="1009145345" sldId="708"/>
            <ac:spMk id="2" creationId="{8E43BC16-8C55-4FE9-8A2E-3149F97B1F2D}"/>
          </ac:spMkLst>
        </pc:spChg>
      </pc:sldChg>
      <pc:sldChg chg="add del">
        <pc:chgData name="王 钰翔" userId="399a55de01de1f2f" providerId="LiveId" clId="{448CFE1F-1798-4BC5-BB45-B6AC0429C205}" dt="2019-05-28T14:00:57.321" v="18232"/>
        <pc:sldMkLst>
          <pc:docMk/>
          <pc:sldMk cId="1223773488" sldId="708"/>
        </pc:sldMkLst>
      </pc:sldChg>
      <pc:sldChg chg="addSp delSp modSp add del">
        <pc:chgData name="王 钰翔" userId="399a55de01de1f2f" providerId="LiveId" clId="{448CFE1F-1798-4BC5-BB45-B6AC0429C205}" dt="2019-05-28T14:17:31.997" v="18413" actId="2696"/>
        <pc:sldMkLst>
          <pc:docMk/>
          <pc:sldMk cId="1485828856" sldId="709"/>
        </pc:sldMkLst>
        <pc:spChg chg="mod">
          <ac:chgData name="王 钰翔" userId="399a55de01de1f2f" providerId="LiveId" clId="{448CFE1F-1798-4BC5-BB45-B6AC0429C205}" dt="2019-05-28T14:03:49.630" v="18379"/>
          <ac:spMkLst>
            <pc:docMk/>
            <pc:sldMk cId="1485828856" sldId="709"/>
            <ac:spMk id="3" creationId="{99C6EFDE-C211-419B-84DE-EB6C38CD7B7A}"/>
          </ac:spMkLst>
        </pc:spChg>
        <pc:spChg chg="del">
          <ac:chgData name="王 钰翔" userId="399a55de01de1f2f" providerId="LiveId" clId="{448CFE1F-1798-4BC5-BB45-B6AC0429C205}" dt="2019-05-28T14:03:54.785" v="18381" actId="478"/>
          <ac:spMkLst>
            <pc:docMk/>
            <pc:sldMk cId="1485828856" sldId="709"/>
            <ac:spMk id="6" creationId="{E9CA846B-EA35-435B-8DB5-6E1F0C9BB165}"/>
          </ac:spMkLst>
        </pc:spChg>
        <pc:picChg chg="add del mod">
          <ac:chgData name="王 钰翔" userId="399a55de01de1f2f" providerId="LiveId" clId="{448CFE1F-1798-4BC5-BB45-B6AC0429C205}" dt="2019-05-28T14:11:35.197" v="18390" actId="478"/>
          <ac:picMkLst>
            <pc:docMk/>
            <pc:sldMk cId="1485828856" sldId="709"/>
            <ac:picMk id="4" creationId="{F890BC03-C85E-41B4-AA04-BB5E9CCAC3D1}"/>
          </ac:picMkLst>
        </pc:picChg>
        <pc:picChg chg="del">
          <ac:chgData name="王 钰翔" userId="399a55de01de1f2f" providerId="LiveId" clId="{448CFE1F-1798-4BC5-BB45-B6AC0429C205}" dt="2019-05-28T14:03:56.168" v="18382" actId="478"/>
          <ac:picMkLst>
            <pc:docMk/>
            <pc:sldMk cId="1485828856" sldId="709"/>
            <ac:picMk id="5" creationId="{AA978478-1904-4B01-9A18-1073C976AB4D}"/>
          </ac:picMkLst>
        </pc:picChg>
        <pc:picChg chg="add mod">
          <ac:chgData name="王 钰翔" userId="399a55de01de1f2f" providerId="LiveId" clId="{448CFE1F-1798-4BC5-BB45-B6AC0429C205}" dt="2019-05-28T14:16:47.672" v="18410" actId="1076"/>
          <ac:picMkLst>
            <pc:docMk/>
            <pc:sldMk cId="1485828856" sldId="709"/>
            <ac:picMk id="7" creationId="{67EA7E91-D788-4A97-BC33-7204569E3CAB}"/>
          </ac:picMkLst>
        </pc:picChg>
        <pc:picChg chg="add mod">
          <ac:chgData name="王 钰翔" userId="399a55de01de1f2f" providerId="LiveId" clId="{448CFE1F-1798-4BC5-BB45-B6AC0429C205}" dt="2019-05-28T14:17:05.250" v="18411" actId="1076"/>
          <ac:picMkLst>
            <pc:docMk/>
            <pc:sldMk cId="1485828856" sldId="709"/>
            <ac:picMk id="8" creationId="{7D3DB3F4-4572-4055-AA1F-AE292C43BEEA}"/>
          </ac:picMkLst>
        </pc:picChg>
        <pc:picChg chg="del">
          <ac:chgData name="王 钰翔" userId="399a55de01de1f2f" providerId="LiveId" clId="{448CFE1F-1798-4BC5-BB45-B6AC0429C205}" dt="2019-05-28T14:03:52.280" v="18380" actId="478"/>
          <ac:picMkLst>
            <pc:docMk/>
            <pc:sldMk cId="1485828856" sldId="709"/>
            <ac:picMk id="20" creationId="{A5BF504E-06F8-4FC2-97A0-2DBEFEC8B085}"/>
          </ac:picMkLst>
        </pc:picChg>
      </pc:sldChg>
    </pc:docChg>
  </pc:docChgLst>
  <pc:docChgLst>
    <pc:chgData name="王 钰翔" userId="399a55de01de1f2f" providerId="LiveId" clId="{77B78D27-6E83-4EC7-A298-83BCEE0587DE}"/>
    <pc:docChg chg="undo modSld sldOrd delSection">
      <pc:chgData name="王 钰翔" userId="399a55de01de1f2f" providerId="LiveId" clId="{77B78D27-6E83-4EC7-A298-83BCEE0587DE}" dt="2019-05-27T08:34:29" v="949"/>
      <pc:docMkLst>
        <pc:docMk/>
      </pc:docMkLst>
      <pc:sldChg chg="modTransition">
        <pc:chgData name="王 钰翔" userId="399a55de01de1f2f" providerId="LiveId" clId="{77B78D27-6E83-4EC7-A298-83BCEE0587DE}" dt="2019-05-27T06:22:20.427" v="1"/>
        <pc:sldMkLst>
          <pc:docMk/>
          <pc:sldMk cId="101857297" sldId="636"/>
        </pc:sldMkLst>
      </pc:sldChg>
      <pc:sldChg chg="modNotesTx">
        <pc:chgData name="王 钰翔" userId="399a55de01de1f2f" providerId="LiveId" clId="{77B78D27-6E83-4EC7-A298-83BCEE0587DE}" dt="2019-05-27T08:01:16.371" v="768" actId="20577"/>
        <pc:sldMkLst>
          <pc:docMk/>
          <pc:sldMk cId="745670810" sldId="653"/>
        </pc:sldMkLst>
      </pc:sldChg>
      <pc:sldChg chg="modSp modNotesTx">
        <pc:chgData name="王 钰翔" userId="399a55de01de1f2f" providerId="LiveId" clId="{77B78D27-6E83-4EC7-A298-83BCEE0587DE}" dt="2019-05-27T08:03:24.550" v="810" actId="20577"/>
        <pc:sldMkLst>
          <pc:docMk/>
          <pc:sldMk cId="1259176420" sldId="657"/>
        </pc:sldMkLst>
        <pc:spChg chg="mod">
          <ac:chgData name="王 钰翔" userId="399a55de01de1f2f" providerId="LiveId" clId="{77B78D27-6E83-4EC7-A298-83BCEE0587DE}" dt="2019-05-27T06:49:52.925" v="518" actId="1076"/>
          <ac:spMkLst>
            <pc:docMk/>
            <pc:sldMk cId="1259176420" sldId="657"/>
            <ac:spMk id="1025" creationId="{E6C104C3-4EAC-41B0-ABF1-13586615F0E5}"/>
          </ac:spMkLst>
        </pc:spChg>
      </pc:sldChg>
      <pc:sldChg chg="modTransition">
        <pc:chgData name="王 钰翔" userId="399a55de01de1f2f" providerId="LiveId" clId="{77B78D27-6E83-4EC7-A298-83BCEE0587DE}" dt="2019-05-27T07:04:08.639" v="714"/>
        <pc:sldMkLst>
          <pc:docMk/>
          <pc:sldMk cId="600178887" sldId="671"/>
        </pc:sldMkLst>
      </pc:sldChg>
      <pc:sldChg chg="modNotesTx">
        <pc:chgData name="王 钰翔" userId="399a55de01de1f2f" providerId="LiveId" clId="{77B78D27-6E83-4EC7-A298-83BCEE0587DE}" dt="2019-05-27T08:12:07.597" v="900" actId="20577"/>
        <pc:sldMkLst>
          <pc:docMk/>
          <pc:sldMk cId="2749839722" sldId="673"/>
        </pc:sldMkLst>
      </pc:sldChg>
      <pc:sldChg chg="ord">
        <pc:chgData name="王 钰翔" userId="399a55de01de1f2f" providerId="LiveId" clId="{77B78D27-6E83-4EC7-A298-83BCEE0587DE}" dt="2019-05-27T07:22:26.504" v="716"/>
        <pc:sldMkLst>
          <pc:docMk/>
          <pc:sldMk cId="1449076528" sldId="681"/>
        </pc:sldMkLst>
      </pc:sldChg>
      <pc:sldChg chg="addSp modSp modNotesTx">
        <pc:chgData name="王 钰翔" userId="399a55de01de1f2f" providerId="LiveId" clId="{77B78D27-6E83-4EC7-A298-83BCEE0587DE}" dt="2019-05-27T08:19:53.572" v="940" actId="20577"/>
        <pc:sldMkLst>
          <pc:docMk/>
          <pc:sldMk cId="1076678102" sldId="682"/>
        </pc:sldMkLst>
        <pc:spChg chg="add mod">
          <ac:chgData name="王 钰翔" userId="399a55de01de1f2f" providerId="LiveId" clId="{77B78D27-6E83-4EC7-A298-83BCEE0587DE}" dt="2019-05-27T06:32:37.775" v="355" actId="20577"/>
          <ac:spMkLst>
            <pc:docMk/>
            <pc:sldMk cId="1076678102" sldId="682"/>
            <ac:spMk id="3" creationId="{D07C30D6-3BB5-4817-BB35-BB5B66627377}"/>
          </ac:spMkLst>
        </pc:spChg>
      </pc:sldChg>
      <pc:sldChg chg="modSp">
        <pc:chgData name="王 钰翔" userId="399a55de01de1f2f" providerId="LiveId" clId="{77B78D27-6E83-4EC7-A298-83BCEE0587DE}" dt="2019-05-27T06:27:39.857" v="15" actId="207"/>
        <pc:sldMkLst>
          <pc:docMk/>
          <pc:sldMk cId="245653896" sldId="697"/>
        </pc:sldMkLst>
        <pc:spChg chg="mod">
          <ac:chgData name="王 钰翔" userId="399a55de01de1f2f" providerId="LiveId" clId="{77B78D27-6E83-4EC7-A298-83BCEE0587DE}" dt="2019-05-27T06:27:39.857" v="15" actId="207"/>
          <ac:spMkLst>
            <pc:docMk/>
            <pc:sldMk cId="245653896" sldId="697"/>
            <ac:spMk id="13" creationId="{33E22CD3-3FB3-43C8-AE98-4A766495D63C}"/>
          </ac:spMkLst>
        </pc:spChg>
      </pc:sldChg>
      <pc:sldChg chg="modSp">
        <pc:chgData name="王 钰翔" userId="399a55de01de1f2f" providerId="LiveId" clId="{77B78D27-6E83-4EC7-A298-83BCEE0587DE}" dt="2019-05-27T08:34:29" v="949"/>
        <pc:sldMkLst>
          <pc:docMk/>
          <pc:sldMk cId="273926166" sldId="700"/>
        </pc:sldMkLst>
        <pc:spChg chg="mod">
          <ac:chgData name="王 钰翔" userId="399a55de01de1f2f" providerId="LiveId" clId="{77B78D27-6E83-4EC7-A298-83BCEE0587DE}" dt="2019-05-27T08:34:29" v="949"/>
          <ac:spMkLst>
            <pc:docMk/>
            <pc:sldMk cId="273926166" sldId="700"/>
            <ac:spMk id="3" creationId="{99C6EFDE-C211-419B-84DE-EB6C38CD7B7A}"/>
          </ac:spMkLst>
        </pc:spChg>
      </pc:sldChg>
      <pc:sldChg chg="modSp">
        <pc:chgData name="王 钰翔" userId="399a55de01de1f2f" providerId="LiveId" clId="{77B78D27-6E83-4EC7-A298-83BCEE0587DE}" dt="2019-05-27T06:27:26.076" v="14"/>
        <pc:sldMkLst>
          <pc:docMk/>
          <pc:sldMk cId="2050881097" sldId="702"/>
        </pc:sldMkLst>
        <pc:spChg chg="mod">
          <ac:chgData name="王 钰翔" userId="399a55de01de1f2f" providerId="LiveId" clId="{77B78D27-6E83-4EC7-A298-83BCEE0587DE}" dt="2019-05-27T06:27:26.076" v="14"/>
          <ac:spMkLst>
            <pc:docMk/>
            <pc:sldMk cId="2050881097" sldId="702"/>
            <ac:spMk id="25" creationId="{CF979356-0ADA-4BBF-8D72-9464B46252E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0A8F7D0-542C-4D71-8CE8-AB3CF12EC2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C52D65-BAA4-4450-9556-382EB3FCED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BD7ED-8891-444B-ACE7-95F8A8FC4B1F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A870CF-C39A-4E2D-B906-5BA3680AD1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E10A2A-6AE3-4DBD-86C7-77AC7FD1D7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DAFCE-9DE8-452F-A0E6-96F98A811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780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8891A-C931-4700-BEF2-D24CE563ED1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9D246-6C7C-47B8-A707-C4D8622999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281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75D99-2AE7-49F1-BB03-59E2BF5579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408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533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15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96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079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147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02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892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105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440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95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75D99-2AE7-49F1-BB03-59E2BF5579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49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032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865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46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43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75D99-2AE7-49F1-BB03-59E2BF5579C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431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662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75D99-2AE7-49F1-BB03-59E2BF5579C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179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75D99-2AE7-49F1-BB03-59E2BF5579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74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睡眠重要性 </a:t>
            </a:r>
            <a:r>
              <a:rPr lang="en-US" altLang="zh-CN" dirty="0"/>
              <a:t>=&gt; </a:t>
            </a:r>
            <a:r>
              <a:rPr lang="zh-CN" altLang="en-US" dirty="0"/>
              <a:t>睡眠监测的重要性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对睡眠阶段的长期监测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睡眠重要性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728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问题写上去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睡眠分期：总时长</a:t>
            </a:r>
            <a:r>
              <a:rPr lang="en-US" altLang="zh-CN" dirty="0"/>
              <a:t>+</a:t>
            </a:r>
            <a:r>
              <a:rPr lang="zh-CN" altLang="en-US" dirty="0"/>
              <a:t>合理分布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不同睡眠阶段有不同的生理表现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不同的生理表现作为睡眠分期的依据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581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75D99-2AE7-49F1-BB03-59E2BF5579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44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基本原理介绍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具体再介绍每部分单独的问题和解决方法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808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提出一系列感知技术和应用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三个问题没有解决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9D246-6C7C-47B8-A707-C4D8622999E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251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1F5CF-275E-49AC-B0B7-6452AE46B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4EF25C-7680-4796-A2A2-D17C8BC38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722980-5469-426D-8F57-6E7E08DA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8B24D1-971F-4B4C-B223-495D1C31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EE0467-4301-44FF-8808-233E955D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020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A454C-C375-438F-A920-F6A6FDAE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67033E-8561-4E90-84BA-F203BA4BD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503C0-27F4-476B-AE9F-17A30B0B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3A65FC-7113-4414-A213-79A20196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7820E9-F8C0-4718-9102-441F628E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91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91E428-710F-4C27-B56D-0355542B5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DEA3FB-3BF4-4BC5-9463-685313082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F7DE83-42F2-411D-B601-D1630D75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B18361-E46D-48A3-9264-41FFB1A3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7AA632-7109-4BC2-81D0-C048B86E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81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-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标题 1">
            <a:extLst>
              <a:ext uri="{FF2B5EF4-FFF2-40B4-BE49-F238E27FC236}">
                <a16:creationId xmlns:a16="http://schemas.microsoft.com/office/drawing/2014/main" id="{A029B501-2847-412D-8A34-C4C9BFB8FA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185" y="243569"/>
            <a:ext cx="6792638" cy="617518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1800" b="1" kern="1200" baseline="0" dirty="0">
                <a:solidFill>
                  <a:srgbClr val="8C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/>
              <a:t>X.X  </a:t>
            </a:r>
            <a:r>
              <a:rPr lang="zh-CN" altLang="en-US" dirty="0"/>
              <a:t>单击此处输入标题</a:t>
            </a: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C8FB0F2-E609-4DAC-AB11-F95107BFE505}"/>
              </a:ext>
            </a:extLst>
          </p:cNvPr>
          <p:cNvGrpSpPr/>
          <p:nvPr userDrawn="1"/>
        </p:nvGrpSpPr>
        <p:grpSpPr>
          <a:xfrm>
            <a:off x="396530" y="867990"/>
            <a:ext cx="1824770" cy="0"/>
            <a:chOff x="7460343" y="1311756"/>
            <a:chExt cx="2433027" cy="0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0B974DCA-43CD-4CCE-AA3A-6B26A93AA425}"/>
                </a:ext>
              </a:extLst>
            </p:cNvPr>
            <p:cNvCxnSpPr>
              <a:cxnSpLocks/>
            </p:cNvCxnSpPr>
            <p:nvPr/>
          </p:nvCxnSpPr>
          <p:spPr>
            <a:xfrm>
              <a:off x="7460343" y="1311756"/>
              <a:ext cx="2433027" cy="0"/>
            </a:xfrm>
            <a:prstGeom prst="line">
              <a:avLst/>
            </a:prstGeom>
            <a:ln>
              <a:solidFill>
                <a:srgbClr val="8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41D435DD-C47F-4708-B422-342FDD1F8EB1}"/>
                </a:ext>
              </a:extLst>
            </p:cNvPr>
            <p:cNvCxnSpPr>
              <a:cxnSpLocks/>
            </p:cNvCxnSpPr>
            <p:nvPr/>
          </p:nvCxnSpPr>
          <p:spPr>
            <a:xfrm>
              <a:off x="7460343" y="1311756"/>
              <a:ext cx="589713" cy="0"/>
            </a:xfrm>
            <a:prstGeom prst="line">
              <a:avLst/>
            </a:prstGeom>
            <a:ln w="38100">
              <a:solidFill>
                <a:srgbClr val="8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灯片编号占位符 8">
            <a:extLst>
              <a:ext uri="{FF2B5EF4-FFF2-40B4-BE49-F238E27FC236}">
                <a16:creationId xmlns:a16="http://schemas.microsoft.com/office/drawing/2014/main" id="{553F13DD-45BC-4F3B-9DF1-AE612D3E2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54343" y="6394353"/>
            <a:ext cx="2057400" cy="292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&lt; </a:t>
            </a:r>
            <a:fld id="{A548B57D-AE10-4CF7-A9DF-59FEFA91B28E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r>
              <a:rPr lang="en-US" altLang="zh-CN"/>
              <a:t>&gt;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1F02CE6-DCDF-458C-8C9E-36CAA35D4B77}"/>
              </a:ext>
            </a:extLst>
          </p:cNvPr>
          <p:cNvSpPr txBox="1"/>
          <p:nvPr userDrawn="1"/>
        </p:nvSpPr>
        <p:spPr>
          <a:xfrm>
            <a:off x="332185" y="6394353"/>
            <a:ext cx="1159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思想自由 兼容并包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A3F3E5C-9451-4A4C-9CB9-A299F3834E99}"/>
              </a:ext>
            </a:extLst>
          </p:cNvPr>
          <p:cNvGrpSpPr/>
          <p:nvPr userDrawn="1"/>
        </p:nvGrpSpPr>
        <p:grpSpPr>
          <a:xfrm>
            <a:off x="7294958" y="329882"/>
            <a:ext cx="1512002" cy="444892"/>
            <a:chOff x="9556201" y="498129"/>
            <a:chExt cx="1993881" cy="586680"/>
          </a:xfrm>
          <a:solidFill>
            <a:srgbClr val="8C0000"/>
          </a:solidFill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DA2E7FD-7FCA-4114-BD89-1097ED770508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03" name="Freeform 17">
                <a:extLst>
                  <a:ext uri="{FF2B5EF4-FFF2-40B4-BE49-F238E27FC236}">
                    <a16:creationId xmlns:a16="http://schemas.microsoft.com/office/drawing/2014/main" id="{D96C4CBE-9466-4526-810F-18506E7288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4" name="Freeform 18">
                <a:extLst>
                  <a:ext uri="{FF2B5EF4-FFF2-40B4-BE49-F238E27FC236}">
                    <a16:creationId xmlns:a16="http://schemas.microsoft.com/office/drawing/2014/main" id="{AA9D08A4-1155-4D07-8648-D8D5E0D95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361AB02E-3A83-4B8B-B999-C97A151ED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10" y="3887975"/>
                <a:ext cx="358824" cy="384456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6" name="Freeform 20">
                <a:extLst>
                  <a:ext uri="{FF2B5EF4-FFF2-40B4-BE49-F238E27FC236}">
                    <a16:creationId xmlns:a16="http://schemas.microsoft.com/office/drawing/2014/main" id="{0052BAA1-56B7-4579-AFD6-2EF8204EA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7" name="Freeform 21">
                <a:extLst>
                  <a:ext uri="{FF2B5EF4-FFF2-40B4-BE49-F238E27FC236}">
                    <a16:creationId xmlns:a16="http://schemas.microsoft.com/office/drawing/2014/main" id="{000FAED1-4EF8-4ADC-A07F-3CF9A877A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8" name="Freeform 22">
                <a:extLst>
                  <a:ext uri="{FF2B5EF4-FFF2-40B4-BE49-F238E27FC236}">
                    <a16:creationId xmlns:a16="http://schemas.microsoft.com/office/drawing/2014/main" id="{11A52F52-F210-49ED-BF47-0E3A62812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9" name="Freeform 23">
                <a:extLst>
                  <a:ext uri="{FF2B5EF4-FFF2-40B4-BE49-F238E27FC236}">
                    <a16:creationId xmlns:a16="http://schemas.microsoft.com/office/drawing/2014/main" id="{F2C4D226-3F1F-4A47-ADFD-4E90CA01F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CA84AE6A-7FB5-440A-9570-06CD1741C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AD092009-F4F6-41D6-BDF5-01C2204BA0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2" name="Freeform 29">
                <a:extLst>
                  <a:ext uri="{FF2B5EF4-FFF2-40B4-BE49-F238E27FC236}">
                    <a16:creationId xmlns:a16="http://schemas.microsoft.com/office/drawing/2014/main" id="{3F354692-ED19-42AB-8AC3-232E642D2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3" name="Freeform 30">
                <a:extLst>
                  <a:ext uri="{FF2B5EF4-FFF2-40B4-BE49-F238E27FC236}">
                    <a16:creationId xmlns:a16="http://schemas.microsoft.com/office/drawing/2014/main" id="{B39426F1-E720-41C1-A9CE-7B69D3209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4" name="Freeform 31">
                <a:extLst>
                  <a:ext uri="{FF2B5EF4-FFF2-40B4-BE49-F238E27FC236}">
                    <a16:creationId xmlns:a16="http://schemas.microsoft.com/office/drawing/2014/main" id="{E11B5566-6731-43F0-A2C5-E4EA55B9E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5" name="Freeform 32">
                <a:extLst>
                  <a:ext uri="{FF2B5EF4-FFF2-40B4-BE49-F238E27FC236}">
                    <a16:creationId xmlns:a16="http://schemas.microsoft.com/office/drawing/2014/main" id="{494A3C13-3CC2-490E-9CD7-73CB0D33A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6" name="Freeform 33">
                <a:extLst>
                  <a:ext uri="{FF2B5EF4-FFF2-40B4-BE49-F238E27FC236}">
                    <a16:creationId xmlns:a16="http://schemas.microsoft.com/office/drawing/2014/main" id="{D5BFEE98-9284-4B0C-AB99-39247434E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7" name="Freeform 34">
                <a:extLst>
                  <a:ext uri="{FF2B5EF4-FFF2-40B4-BE49-F238E27FC236}">
                    <a16:creationId xmlns:a16="http://schemas.microsoft.com/office/drawing/2014/main" id="{EAFF2B08-CAE7-4776-B052-2CE50CA1F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8" name="Freeform 35">
                <a:extLst>
                  <a:ext uri="{FF2B5EF4-FFF2-40B4-BE49-F238E27FC236}">
                    <a16:creationId xmlns:a16="http://schemas.microsoft.com/office/drawing/2014/main" id="{41B3E7C1-3E1E-4E9A-9DF0-8CE2E1F52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90B7342-D21C-42AA-8A0D-BEC0D007EB7A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231CF412-0FA6-40DA-B0B2-3318854794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2" name="Freeform 10">
                <a:extLst>
                  <a:ext uri="{FF2B5EF4-FFF2-40B4-BE49-F238E27FC236}">
                    <a16:creationId xmlns:a16="http://schemas.microsoft.com/office/drawing/2014/main" id="{D5351F73-0C79-4719-829D-04DDDBA98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3" name="Freeform 11">
                <a:extLst>
                  <a:ext uri="{FF2B5EF4-FFF2-40B4-BE49-F238E27FC236}">
                    <a16:creationId xmlns:a16="http://schemas.microsoft.com/office/drawing/2014/main" id="{E6389011-3832-48B7-B3D0-2B121CCFE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4" name="Freeform 12">
                <a:extLst>
                  <a:ext uri="{FF2B5EF4-FFF2-40B4-BE49-F238E27FC236}">
                    <a16:creationId xmlns:a16="http://schemas.microsoft.com/office/drawing/2014/main" id="{42EEAE9C-1E28-4FD1-8EF3-334190774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5" name="Freeform 13">
                <a:extLst>
                  <a:ext uri="{FF2B5EF4-FFF2-40B4-BE49-F238E27FC236}">
                    <a16:creationId xmlns:a16="http://schemas.microsoft.com/office/drawing/2014/main" id="{58E2A231-47E8-482E-939F-7D5B624C2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6" name="Freeform 14">
                <a:extLst>
                  <a:ext uri="{FF2B5EF4-FFF2-40B4-BE49-F238E27FC236}">
                    <a16:creationId xmlns:a16="http://schemas.microsoft.com/office/drawing/2014/main" id="{7A7A7AB5-15A3-4EB5-8272-BF27F5595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7" name="Freeform 15">
                <a:extLst>
                  <a:ext uri="{FF2B5EF4-FFF2-40B4-BE49-F238E27FC236}">
                    <a16:creationId xmlns:a16="http://schemas.microsoft.com/office/drawing/2014/main" id="{4326DE92-68C3-490D-AD6D-E761E22B6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id="{D4DA3B1E-5E59-4DEE-BB05-DB1C22935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2ABBB26B-C343-4C90-BE74-B14A70E1D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0" name="Freeform 26">
                <a:extLst>
                  <a:ext uri="{FF2B5EF4-FFF2-40B4-BE49-F238E27FC236}">
                    <a16:creationId xmlns:a16="http://schemas.microsoft.com/office/drawing/2014/main" id="{57E7D742-D9D2-4783-A6F8-30C021619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1" name="Freeform 28">
                <a:extLst>
                  <a:ext uri="{FF2B5EF4-FFF2-40B4-BE49-F238E27FC236}">
                    <a16:creationId xmlns:a16="http://schemas.microsoft.com/office/drawing/2014/main" id="{2656E066-899F-4D0D-8E52-61CBE1881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2" name="Freeform 36">
                <a:extLst>
                  <a:ext uri="{FF2B5EF4-FFF2-40B4-BE49-F238E27FC236}">
                    <a16:creationId xmlns:a16="http://schemas.microsoft.com/office/drawing/2014/main" id="{925E7564-BD23-4D64-8BB8-C6A8122F8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EAFC44F6-43B3-4BA4-BAB2-43DC3D50AA8E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9D2356AC-ED09-416D-8B90-19A30D6793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69" name="Freeform 42">
                <a:extLst>
                  <a:ext uri="{FF2B5EF4-FFF2-40B4-BE49-F238E27FC236}">
                    <a16:creationId xmlns:a16="http://schemas.microsoft.com/office/drawing/2014/main" id="{08C71B0E-C0F9-433E-A7FE-41E75C1CF7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0" name="Freeform 43">
                <a:extLst>
                  <a:ext uri="{FF2B5EF4-FFF2-40B4-BE49-F238E27FC236}">
                    <a16:creationId xmlns:a16="http://schemas.microsoft.com/office/drawing/2014/main" id="{A1632471-A193-4300-AD00-6A92E21FB1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1" name="Freeform 44">
                <a:extLst>
                  <a:ext uri="{FF2B5EF4-FFF2-40B4-BE49-F238E27FC236}">
                    <a16:creationId xmlns:a16="http://schemas.microsoft.com/office/drawing/2014/main" id="{320DA161-F7FF-41EF-8FB9-7CDC46F4B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2" name="Freeform 45">
                <a:extLst>
                  <a:ext uri="{FF2B5EF4-FFF2-40B4-BE49-F238E27FC236}">
                    <a16:creationId xmlns:a16="http://schemas.microsoft.com/office/drawing/2014/main" id="{3766FB5F-E5CB-4A94-B436-E7955BF78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3" name="Freeform 46">
                <a:extLst>
                  <a:ext uri="{FF2B5EF4-FFF2-40B4-BE49-F238E27FC236}">
                    <a16:creationId xmlns:a16="http://schemas.microsoft.com/office/drawing/2014/main" id="{1977AF06-1515-49C5-977F-50552FD21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4" name="Freeform 47">
                <a:extLst>
                  <a:ext uri="{FF2B5EF4-FFF2-40B4-BE49-F238E27FC236}">
                    <a16:creationId xmlns:a16="http://schemas.microsoft.com/office/drawing/2014/main" id="{8CC608D6-3CB1-4B99-8C88-CD2F36F256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5" name="Freeform 48">
                <a:extLst>
                  <a:ext uri="{FF2B5EF4-FFF2-40B4-BE49-F238E27FC236}">
                    <a16:creationId xmlns:a16="http://schemas.microsoft.com/office/drawing/2014/main" id="{0891B485-4295-438C-8ECB-27304B1AD2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6" name="Freeform 49">
                <a:extLst>
                  <a:ext uri="{FF2B5EF4-FFF2-40B4-BE49-F238E27FC236}">
                    <a16:creationId xmlns:a16="http://schemas.microsoft.com/office/drawing/2014/main" id="{DFE21439-A124-4B8D-BB75-EF83842BA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7" name="Freeform 50">
                <a:extLst>
                  <a:ext uri="{FF2B5EF4-FFF2-40B4-BE49-F238E27FC236}">
                    <a16:creationId xmlns:a16="http://schemas.microsoft.com/office/drawing/2014/main" id="{547D800E-3269-4613-A21D-A75ACFA328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id="{62FB343C-FD54-4249-AC26-9B82EB1E2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9" name="Freeform 52">
                <a:extLst>
                  <a:ext uri="{FF2B5EF4-FFF2-40B4-BE49-F238E27FC236}">
                    <a16:creationId xmlns:a16="http://schemas.microsoft.com/office/drawing/2014/main" id="{F00934D5-1DB4-4F83-9B30-165E949CD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0" name="Freeform 53">
                <a:extLst>
                  <a:ext uri="{FF2B5EF4-FFF2-40B4-BE49-F238E27FC236}">
                    <a16:creationId xmlns:a16="http://schemas.microsoft.com/office/drawing/2014/main" id="{2FBF6B86-518F-45EA-8178-F1E5CD707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1" name="Freeform 54">
                <a:extLst>
                  <a:ext uri="{FF2B5EF4-FFF2-40B4-BE49-F238E27FC236}">
                    <a16:creationId xmlns:a16="http://schemas.microsoft.com/office/drawing/2014/main" id="{C7B3B85F-D8EA-4905-B52C-E766682E4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2" name="Freeform 55">
                <a:extLst>
                  <a:ext uri="{FF2B5EF4-FFF2-40B4-BE49-F238E27FC236}">
                    <a16:creationId xmlns:a16="http://schemas.microsoft.com/office/drawing/2014/main" id="{821C01E9-CEE4-4AE0-BB1F-B75FDB153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3" name="Freeform 56">
                <a:extLst>
                  <a:ext uri="{FF2B5EF4-FFF2-40B4-BE49-F238E27FC236}">
                    <a16:creationId xmlns:a16="http://schemas.microsoft.com/office/drawing/2014/main" id="{5FFAB398-BC9F-40DE-A5A1-431E4FDE4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4" name="Freeform 57">
                <a:extLst>
                  <a:ext uri="{FF2B5EF4-FFF2-40B4-BE49-F238E27FC236}">
                    <a16:creationId xmlns:a16="http://schemas.microsoft.com/office/drawing/2014/main" id="{DAFFBA4E-0931-4BCD-A739-4F40A5A72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5" name="Freeform 58">
                <a:extLst>
                  <a:ext uri="{FF2B5EF4-FFF2-40B4-BE49-F238E27FC236}">
                    <a16:creationId xmlns:a16="http://schemas.microsoft.com/office/drawing/2014/main" id="{52AAD0E5-15C5-49F6-8476-6E60C74C7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6" name="Freeform 59">
                <a:extLst>
                  <a:ext uri="{FF2B5EF4-FFF2-40B4-BE49-F238E27FC236}">
                    <a16:creationId xmlns:a16="http://schemas.microsoft.com/office/drawing/2014/main" id="{80CD9A47-2E23-47BD-8A6C-2AE7E1BF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7" name="Freeform 60">
                <a:extLst>
                  <a:ext uri="{FF2B5EF4-FFF2-40B4-BE49-F238E27FC236}">
                    <a16:creationId xmlns:a16="http://schemas.microsoft.com/office/drawing/2014/main" id="{BEEA682E-35F0-4F59-BC4E-82A1E1E5E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8" name="Freeform 61">
                <a:extLst>
                  <a:ext uri="{FF2B5EF4-FFF2-40B4-BE49-F238E27FC236}">
                    <a16:creationId xmlns:a16="http://schemas.microsoft.com/office/drawing/2014/main" id="{A323CE6D-D746-4194-8C2B-766C7B96D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9" name="Freeform 62">
                <a:extLst>
                  <a:ext uri="{FF2B5EF4-FFF2-40B4-BE49-F238E27FC236}">
                    <a16:creationId xmlns:a16="http://schemas.microsoft.com/office/drawing/2014/main" id="{55368FBE-71D8-4E1F-B705-B84963C61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0" name="Freeform 71">
                <a:extLst>
                  <a:ext uri="{FF2B5EF4-FFF2-40B4-BE49-F238E27FC236}">
                    <a16:creationId xmlns:a16="http://schemas.microsoft.com/office/drawing/2014/main" id="{0E1F8B44-D5CF-4E9F-B5A9-AE1B0E89E2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26401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245BA-AD36-4400-905C-15258196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6F634-B962-4DD1-9928-B0C71B79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9E05C-7799-4ACE-A2F3-04C7F372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E66B2A-CF1F-412F-95E7-6FF87480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872E9-6AFB-45AF-A23F-02F6B673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435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C6F3B-FA82-424C-BFE1-A5F2EA9B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B3643-4FAA-4C72-A857-CC10DB17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DD055E-81E0-4C41-B8B6-89FE5662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B5A954-18F9-4DED-A29D-264DBA51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910ABD-8D98-431B-95A2-33904C9A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62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1D4DD-CBC5-4DF3-99DC-8D7808F3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C8A79A-7824-4E8C-98F2-3C10085F4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2D9FEF-123F-40E4-BE5E-9FC8F1B67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8F046C-A853-4272-B0B7-B51C7B1C7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D79BAA-E3D2-47F7-BF76-CB6CFEAAE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A2CAFF-0B03-4C13-9273-4DFE5C8A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29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E4AAB-98E8-48BE-B46E-52B71C56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D7C5B1-4FE0-4525-BA84-3EC3391C3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A07DF8-ACFD-4BC3-86E9-038217BA9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7E38C9-AC70-43FD-8AEB-2517CA87F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5B09E8-91ED-453D-B500-54C5288A3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1745AE-8F5D-4ABC-B5FE-63307227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CE9068-75F5-4E60-9062-E1DEEE96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73E396-3251-430E-A702-4E599651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55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2C9C9-1842-4A22-A807-CEC58980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E10E87-2588-49C8-9CB4-F706CB66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F43805-2397-4392-B5D0-49411B7F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A9126F-3114-4468-A186-ED2FE484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13FFFF-1315-43B7-9FC5-304FE587C5E8}"/>
              </a:ext>
            </a:extLst>
          </p:cNvPr>
          <p:cNvSpPr/>
          <p:nvPr userDrawn="1"/>
        </p:nvSpPr>
        <p:spPr>
          <a:xfrm>
            <a:off x="0" y="0"/>
            <a:ext cx="4144433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DA1381-B026-44A5-9179-F483664AA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553DA1-FD9A-4269-B9F2-1ACEF6F1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1245F1-9850-404D-A550-6EFDEB27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2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15FF9-EAA0-4D73-A124-DD3C8C8CD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FECBC-5AAC-4A5E-B3B2-EEB247FDA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A9416F-1DAA-4316-A980-A3E3A4E2C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C57D47-CAD8-4FD8-97DB-8348F680A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F4AAA4-8894-4EE6-86A1-3D06C8B1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D3C47D-E088-42A7-A0EB-65A47D05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10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4E061-BF1A-4A38-B9DD-1BC7E3BFF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1E39DA-168E-4324-911D-01940181A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1EB24-C5DE-4FFC-A420-23BDD59C1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6174AB-AA89-4B4C-B77D-E1357AAF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17F1BC-D35D-4CA3-B2EB-BA83FD94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D48ACE-C939-4C5A-9CB3-978F6684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77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F4D7DE-5488-412F-8AE9-60719C0A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64675C-30C1-4241-8ACD-4A83BE1CA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1BFA6E-5975-4968-8EF5-AEF723EFD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A346A-1AA8-4A36-9642-077F8BFE84F8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A8FF4F-E35D-4F41-8F5A-618EE4BA6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1BC1C-F97D-4C12-9CF7-DE6960CBD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D04CA-D463-4183-AD5E-C6FC13EE2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62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0.svg"/><Relationship Id="rId11" Type="http://schemas.openxmlformats.org/officeDocument/2006/relationships/image" Target="../media/image53.png"/><Relationship Id="rId5" Type="http://schemas.openxmlformats.org/officeDocument/2006/relationships/image" Target="../media/image9.png"/><Relationship Id="rId10" Type="http://schemas.openxmlformats.org/officeDocument/2006/relationships/image" Target="../media/image52.svg"/><Relationship Id="rId4" Type="http://schemas.openxmlformats.org/officeDocument/2006/relationships/image" Target="../media/image48.sv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10.svg"/><Relationship Id="rId10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10.svg"/><Relationship Id="rId10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10.svg"/><Relationship Id="rId10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5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tags" Target="../tags/tag4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10.svg"/><Relationship Id="rId10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tags" Target="../tags/tag2.xml"/><Relationship Id="rId16" Type="http://schemas.openxmlformats.org/officeDocument/2006/relationships/image" Target="../media/image13.png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tags" Target="../tags/tag3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9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svg"/><Relationship Id="rId11" Type="http://schemas.openxmlformats.org/officeDocument/2006/relationships/image" Target="../media/image53.png"/><Relationship Id="rId5" Type="http://schemas.openxmlformats.org/officeDocument/2006/relationships/image" Target="../media/image9.png"/><Relationship Id="rId10" Type="http://schemas.openxmlformats.org/officeDocument/2006/relationships/image" Target="../media/image52.svg"/><Relationship Id="rId4" Type="http://schemas.openxmlformats.org/officeDocument/2006/relationships/image" Target="../media/image48.sv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60D80825-8C48-474D-87A6-364ABCC81FF0}"/>
              </a:ext>
            </a:extLst>
          </p:cNvPr>
          <p:cNvSpPr/>
          <p:nvPr/>
        </p:nvSpPr>
        <p:spPr>
          <a:xfrm>
            <a:off x="1" y="2880923"/>
            <a:ext cx="9144000" cy="1301634"/>
          </a:xfrm>
          <a:prstGeom prst="rect">
            <a:avLst/>
          </a:prstGeom>
          <a:solidFill>
            <a:srgbClr val="8C00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zh-CN" altLang="en-US" sz="135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21" name="TextBox 27">
            <a:extLst>
              <a:ext uri="{FF2B5EF4-FFF2-40B4-BE49-F238E27FC236}">
                <a16:creationId xmlns:a16="http://schemas.microsoft.com/office/drawing/2014/main" id="{5C972379-60DB-4065-AF3A-01BB25C3CC3B}"/>
              </a:ext>
            </a:extLst>
          </p:cNvPr>
          <p:cNvSpPr txBox="1"/>
          <p:nvPr/>
        </p:nvSpPr>
        <p:spPr>
          <a:xfrm>
            <a:off x="3093756" y="4852529"/>
            <a:ext cx="29546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zh-CN" altLang="en-US" sz="1350" b="1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指导老师：谢 冰 教授、张大庆 教授</a:t>
            </a:r>
            <a:r>
              <a:rPr lang="en-US" altLang="zh-CN" sz="1350" b="1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 </a:t>
            </a:r>
          </a:p>
          <a:p>
            <a:pPr defTabSz="685800">
              <a:defRPr/>
            </a:pPr>
            <a:r>
              <a:rPr lang="zh-CN" altLang="en-US" sz="1350" b="1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答  辩  人：王钰翔 （</a:t>
            </a:r>
            <a:r>
              <a:rPr lang="en-US" altLang="zh-CN" sz="1350" b="1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1601214484</a:t>
            </a:r>
            <a:r>
              <a:rPr lang="zh-CN" altLang="en-US" sz="1350" b="1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）</a:t>
            </a:r>
          </a:p>
        </p:txBody>
      </p:sp>
      <p:sp>
        <p:nvSpPr>
          <p:cNvPr id="122" name="TextBox 26">
            <a:extLst>
              <a:ext uri="{FF2B5EF4-FFF2-40B4-BE49-F238E27FC236}">
                <a16:creationId xmlns:a16="http://schemas.microsoft.com/office/drawing/2014/main" id="{D3C7D486-AB09-4175-903D-1BD874F9893B}"/>
              </a:ext>
            </a:extLst>
          </p:cNvPr>
          <p:cNvSpPr txBox="1"/>
          <p:nvPr/>
        </p:nvSpPr>
        <p:spPr>
          <a:xfrm>
            <a:off x="2530277" y="4468001"/>
            <a:ext cx="40816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北京大学信息科学技术学院  软件工程研究所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83A5D28-9D83-48F5-9E5A-9FE4B0EEFCD2}"/>
              </a:ext>
            </a:extLst>
          </p:cNvPr>
          <p:cNvSpPr/>
          <p:nvPr/>
        </p:nvSpPr>
        <p:spPr>
          <a:xfrm>
            <a:off x="1217951" y="2955695"/>
            <a:ext cx="6708099" cy="114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3000" b="1" spc="225" dirty="0">
                <a:solidFill>
                  <a:prstClr val="white"/>
                </a:solidFill>
                <a:cs typeface="+mn-ea"/>
                <a:sym typeface="+mn-lt"/>
              </a:rPr>
              <a:t>基于商用 </a:t>
            </a:r>
            <a:r>
              <a:rPr lang="en-US" altLang="zh-CN" sz="3000" b="1" spc="225" dirty="0">
                <a:solidFill>
                  <a:prstClr val="white"/>
                </a:solidFill>
                <a:cs typeface="+mn-ea"/>
                <a:sym typeface="+mn-lt"/>
              </a:rPr>
              <a:t>Wi-Fi </a:t>
            </a:r>
            <a:r>
              <a:rPr lang="zh-CN" altLang="en-US" sz="3000" b="1" spc="225" dirty="0">
                <a:solidFill>
                  <a:prstClr val="white"/>
                </a:solidFill>
                <a:cs typeface="+mn-ea"/>
                <a:sym typeface="+mn-lt"/>
              </a:rPr>
              <a:t>设备的非接触式睡眠监测系统的设计与实现</a:t>
            </a:r>
            <a:endParaRPr lang="en-US" altLang="zh-CN" sz="3000" b="1" spc="225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6112D7F5-0BB5-439E-BE56-6514A6EF151C}"/>
              </a:ext>
            </a:extLst>
          </p:cNvPr>
          <p:cNvGrpSpPr/>
          <p:nvPr/>
        </p:nvGrpSpPr>
        <p:grpSpPr>
          <a:xfrm>
            <a:off x="3786891" y="1101907"/>
            <a:ext cx="1570218" cy="1566557"/>
            <a:chOff x="2105799" y="20055838"/>
            <a:chExt cx="6748090" cy="6732363"/>
          </a:xfrm>
          <a:solidFill>
            <a:srgbClr val="8C0000"/>
          </a:solidFill>
        </p:grpSpPr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2C71814-3CD5-4384-BD75-5B90DC117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42">
              <a:extLst>
                <a:ext uri="{FF2B5EF4-FFF2-40B4-BE49-F238E27FC236}">
                  <a16:creationId xmlns:a16="http://schemas.microsoft.com/office/drawing/2014/main" id="{26FE1644-E9DD-4D51-80EE-783310CEF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FD497158-79D6-46F7-966F-3425FA2B7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CFF5618C-E761-44F7-896F-4FE288C50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45">
              <a:extLst>
                <a:ext uri="{FF2B5EF4-FFF2-40B4-BE49-F238E27FC236}">
                  <a16:creationId xmlns:a16="http://schemas.microsoft.com/office/drawing/2014/main" id="{D7446E18-F17A-4984-BCC6-B7E1F52DB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F6E61D19-7B2C-4497-B399-701EFE5F4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7BAC70CB-898B-4A15-B1F7-C4CE859259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9F1A83BD-85A3-469B-AC00-6602A68BA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F32EB500-90B0-4205-82ED-166B57C7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32" name="Freeform 50">
              <a:extLst>
                <a:ext uri="{FF2B5EF4-FFF2-40B4-BE49-F238E27FC236}">
                  <a16:creationId xmlns:a16="http://schemas.microsoft.com/office/drawing/2014/main" id="{4F617127-BCBB-4A32-AAA8-36502E80F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897B8C90-DEB2-4158-B384-343B92674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34" name="Freeform 52">
              <a:extLst>
                <a:ext uri="{FF2B5EF4-FFF2-40B4-BE49-F238E27FC236}">
                  <a16:creationId xmlns:a16="http://schemas.microsoft.com/office/drawing/2014/main" id="{CB13675F-D179-44C4-BC0A-462F39769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35" name="Freeform 53">
              <a:extLst>
                <a:ext uri="{FF2B5EF4-FFF2-40B4-BE49-F238E27FC236}">
                  <a16:creationId xmlns:a16="http://schemas.microsoft.com/office/drawing/2014/main" id="{E70B5CC0-D928-4EFD-B2C5-2F6F0CE8D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4FBB0DCE-F889-4809-ACE2-3F2CF7BF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37" name="Freeform 55">
              <a:extLst>
                <a:ext uri="{FF2B5EF4-FFF2-40B4-BE49-F238E27FC236}">
                  <a16:creationId xmlns:a16="http://schemas.microsoft.com/office/drawing/2014/main" id="{EFCD19A0-81A0-4BA3-B910-84F8654B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38" name="Freeform 56">
              <a:extLst>
                <a:ext uri="{FF2B5EF4-FFF2-40B4-BE49-F238E27FC236}">
                  <a16:creationId xmlns:a16="http://schemas.microsoft.com/office/drawing/2014/main" id="{2CA3269D-9C7D-4B20-A5AE-325A8A0D4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1B5FE221-3E48-4E96-B8E5-5FE1CD6C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0C80588D-DFE1-4FB4-962E-E3C92D9E1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41" name="Freeform 59">
              <a:extLst>
                <a:ext uri="{FF2B5EF4-FFF2-40B4-BE49-F238E27FC236}">
                  <a16:creationId xmlns:a16="http://schemas.microsoft.com/office/drawing/2014/main" id="{320EA19E-5EAD-4B80-911A-EBF3A2869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42" name="Freeform 60">
              <a:extLst>
                <a:ext uri="{FF2B5EF4-FFF2-40B4-BE49-F238E27FC236}">
                  <a16:creationId xmlns:a16="http://schemas.microsoft.com/office/drawing/2014/main" id="{CE249F1C-D798-4BD0-8FB9-089BB37E7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43" name="Freeform 61">
              <a:extLst>
                <a:ext uri="{FF2B5EF4-FFF2-40B4-BE49-F238E27FC236}">
                  <a16:creationId xmlns:a16="http://schemas.microsoft.com/office/drawing/2014/main" id="{BC1A26E3-0AA5-4CA3-9984-A9FA381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44" name="Freeform 62">
              <a:extLst>
                <a:ext uri="{FF2B5EF4-FFF2-40B4-BE49-F238E27FC236}">
                  <a16:creationId xmlns:a16="http://schemas.microsoft.com/office/drawing/2014/main" id="{019A6925-DD6B-4C29-B18F-663928AE5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45" name="Freeform 71">
              <a:extLst>
                <a:ext uri="{FF2B5EF4-FFF2-40B4-BE49-F238E27FC236}">
                  <a16:creationId xmlns:a16="http://schemas.microsoft.com/office/drawing/2014/main" id="{4E677B05-5C62-4629-A766-3F659E7E1A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57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>
            <a:extLst>
              <a:ext uri="{FF2B5EF4-FFF2-40B4-BE49-F238E27FC236}">
                <a16:creationId xmlns:a16="http://schemas.microsoft.com/office/drawing/2014/main" id="{5E5FAF05-B629-4414-BCD1-A75CE1744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16"/>
          <a:stretch/>
        </p:blipFill>
        <p:spPr>
          <a:xfrm>
            <a:off x="1789889" y="-3989"/>
            <a:ext cx="7354110" cy="686198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1E88DA5-6EB1-4B49-AA86-69796AD82596}"/>
              </a:ext>
            </a:extLst>
          </p:cNvPr>
          <p:cNvSpPr/>
          <p:nvPr/>
        </p:nvSpPr>
        <p:spPr>
          <a:xfrm>
            <a:off x="1" y="0"/>
            <a:ext cx="3714750" cy="6858000"/>
          </a:xfrm>
          <a:prstGeom prst="rect">
            <a:avLst/>
          </a:prstGeom>
          <a:solidFill>
            <a:srgbClr val="8C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A502997-39E2-49B8-AFAE-986400773D03}"/>
              </a:ext>
            </a:extLst>
          </p:cNvPr>
          <p:cNvGrpSpPr/>
          <p:nvPr/>
        </p:nvGrpSpPr>
        <p:grpSpPr>
          <a:xfrm>
            <a:off x="597431" y="2920528"/>
            <a:ext cx="2593544" cy="715581"/>
            <a:chOff x="872775" y="2487402"/>
            <a:chExt cx="3458058" cy="95410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D3CD500-B72D-4FB2-B185-BB8574EFA7C0}"/>
                </a:ext>
              </a:extLst>
            </p:cNvPr>
            <p:cNvSpPr txBox="1"/>
            <p:nvPr/>
          </p:nvSpPr>
          <p:spPr>
            <a:xfrm>
              <a:off x="872775" y="2487402"/>
              <a:ext cx="3269847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altLang="zh-CN" sz="4050" spc="75" dirty="0">
                  <a:solidFill>
                    <a:prstClr val="white"/>
                  </a:solidFill>
                  <a:cs typeface="+mn-ea"/>
                  <a:sym typeface="+mn-lt"/>
                </a:rPr>
                <a:t>PART 02</a:t>
              </a:r>
              <a:endParaRPr lang="zh-CN" altLang="en-US" sz="4050" spc="7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4EDA52F4-23EF-4A15-889D-647C071DC94F}"/>
                </a:ext>
              </a:extLst>
            </p:cNvPr>
            <p:cNvSpPr/>
            <p:nvPr/>
          </p:nvSpPr>
          <p:spPr>
            <a:xfrm rot="5400000">
              <a:off x="4151112" y="2865863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7DEBCF5-BFB8-4FAD-B0B9-B4780086BDBD}"/>
              </a:ext>
            </a:extLst>
          </p:cNvPr>
          <p:cNvSpPr txBox="1"/>
          <p:nvPr/>
        </p:nvSpPr>
        <p:spPr>
          <a:xfrm>
            <a:off x="5080640" y="2851306"/>
            <a:ext cx="264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>
              <a:defRPr/>
            </a:pPr>
            <a:r>
              <a:rPr lang="zh-CN" altLang="en-US" sz="3600" b="1" dirty="0">
                <a:solidFill>
                  <a:srgbClr val="8C0000"/>
                </a:solidFill>
                <a:cs typeface="+mn-ea"/>
                <a:sym typeface="+mn-lt"/>
              </a:rPr>
              <a:t>本文工作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9F5A5CE-2702-4843-AD98-1A8ACB468021}"/>
              </a:ext>
            </a:extLst>
          </p:cNvPr>
          <p:cNvGrpSpPr/>
          <p:nvPr/>
        </p:nvGrpSpPr>
        <p:grpSpPr>
          <a:xfrm>
            <a:off x="7870375" y="119353"/>
            <a:ext cx="1134002" cy="333669"/>
            <a:chOff x="9556201" y="498129"/>
            <a:chExt cx="1993881" cy="586680"/>
          </a:xfrm>
          <a:solidFill>
            <a:srgbClr val="8C0000"/>
          </a:solidFill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EE8DEA2-A283-4B0D-82AE-B287FC3E1D9D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>
                <a:extLst>
                  <a:ext uri="{FF2B5EF4-FFF2-40B4-BE49-F238E27FC236}">
                    <a16:creationId xmlns:a16="http://schemas.microsoft.com/office/drawing/2014/main" id="{44AD8719-A6C9-4AD4-8CDD-477C15899C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133BF2C-02B4-465C-809F-F9B5C016D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7" name="Freeform 19">
                <a:extLst>
                  <a:ext uri="{FF2B5EF4-FFF2-40B4-BE49-F238E27FC236}">
                    <a16:creationId xmlns:a16="http://schemas.microsoft.com/office/drawing/2014/main" id="{A0841CA1-65D3-4675-AA91-C11B58E1B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8" name="Freeform 20">
                <a:extLst>
                  <a:ext uri="{FF2B5EF4-FFF2-40B4-BE49-F238E27FC236}">
                    <a16:creationId xmlns:a16="http://schemas.microsoft.com/office/drawing/2014/main" id="{C91AACB3-D6FC-4402-B777-8149CE121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Freeform 21">
                <a:extLst>
                  <a:ext uri="{FF2B5EF4-FFF2-40B4-BE49-F238E27FC236}">
                    <a16:creationId xmlns:a16="http://schemas.microsoft.com/office/drawing/2014/main" id="{3F398875-96C8-49E6-9A0F-8BB7DDA4E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59DAB49B-761C-419D-8554-027919967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Freeform 23">
                <a:extLst>
                  <a:ext uri="{FF2B5EF4-FFF2-40B4-BE49-F238E27FC236}">
                    <a16:creationId xmlns:a16="http://schemas.microsoft.com/office/drawing/2014/main" id="{CC83CD3A-4F33-4130-92E1-15AF00D34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Freeform 25">
                <a:extLst>
                  <a:ext uri="{FF2B5EF4-FFF2-40B4-BE49-F238E27FC236}">
                    <a16:creationId xmlns:a16="http://schemas.microsoft.com/office/drawing/2014/main" id="{30C906F2-7F46-46B1-99E6-2A8D5E77C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3" name="Freeform 27">
                <a:extLst>
                  <a:ext uri="{FF2B5EF4-FFF2-40B4-BE49-F238E27FC236}">
                    <a16:creationId xmlns:a16="http://schemas.microsoft.com/office/drawing/2014/main" id="{2A819B80-CD04-4550-AAC9-16BF82C471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Freeform 29">
                <a:extLst>
                  <a:ext uri="{FF2B5EF4-FFF2-40B4-BE49-F238E27FC236}">
                    <a16:creationId xmlns:a16="http://schemas.microsoft.com/office/drawing/2014/main" id="{6ED0280C-985B-485D-AB5F-3B680C891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5" name="Freeform 30">
                <a:extLst>
                  <a:ext uri="{FF2B5EF4-FFF2-40B4-BE49-F238E27FC236}">
                    <a16:creationId xmlns:a16="http://schemas.microsoft.com/office/drawing/2014/main" id="{7807AE7F-7241-41B3-848A-CB9FB7C68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Freeform 31">
                <a:extLst>
                  <a:ext uri="{FF2B5EF4-FFF2-40B4-BE49-F238E27FC236}">
                    <a16:creationId xmlns:a16="http://schemas.microsoft.com/office/drawing/2014/main" id="{7E09A341-28AD-4DBC-9DF6-E76B47627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7" name="Freeform 32">
                <a:extLst>
                  <a:ext uri="{FF2B5EF4-FFF2-40B4-BE49-F238E27FC236}">
                    <a16:creationId xmlns:a16="http://schemas.microsoft.com/office/drawing/2014/main" id="{E2CDB4AD-2696-4E4D-BFF8-B0270651E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8" name="Freeform 33">
                <a:extLst>
                  <a:ext uri="{FF2B5EF4-FFF2-40B4-BE49-F238E27FC236}">
                    <a16:creationId xmlns:a16="http://schemas.microsoft.com/office/drawing/2014/main" id="{CAE8FA9B-65A8-44B8-B218-221FBBD8C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9" name="Freeform 34">
                <a:extLst>
                  <a:ext uri="{FF2B5EF4-FFF2-40B4-BE49-F238E27FC236}">
                    <a16:creationId xmlns:a16="http://schemas.microsoft.com/office/drawing/2014/main" id="{172C18BF-8C3E-4F1C-A612-F3D2ED015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Freeform 35">
                <a:extLst>
                  <a:ext uri="{FF2B5EF4-FFF2-40B4-BE49-F238E27FC236}">
                    <a16:creationId xmlns:a16="http://schemas.microsoft.com/office/drawing/2014/main" id="{C6454724-840E-4F50-AAEE-D58DE613A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F98026A-D24A-4466-89B8-27A337DA00F7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9B2E4542-884E-4798-8D56-BD93A37E7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DBC71290-B4B4-4954-9268-B24937352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0BCA249D-2F14-44A9-9D61-0C858FDB00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3609396F-CBD4-45F6-A30A-44E844735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1990FC48-EFE7-46BB-BA2A-0994DE84A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E399D549-2995-4C91-9766-FC87D79F4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C7E6DF3D-732B-4F18-8C8A-CF5551EE7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:a16="http://schemas.microsoft.com/office/drawing/2014/main" id="{DD330645-D3BC-4BB1-9290-A6A4CC87B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Freeform 24">
                <a:extLst>
                  <a:ext uri="{FF2B5EF4-FFF2-40B4-BE49-F238E27FC236}">
                    <a16:creationId xmlns:a16="http://schemas.microsoft.com/office/drawing/2014/main" id="{968CCA45-DD3A-4A7D-BC48-A28C69DFC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D2E86048-5AFE-4077-9EFC-F8B160041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Freeform 28">
                <a:extLst>
                  <a:ext uri="{FF2B5EF4-FFF2-40B4-BE49-F238E27FC236}">
                    <a16:creationId xmlns:a16="http://schemas.microsoft.com/office/drawing/2014/main" id="{2282FA05-67FD-4A1C-999B-388A821E4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9ECE6299-E675-4AC7-8F49-EA7822FE7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0A175ED-F190-4B7B-9344-071E868CA208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C74E670C-47A6-45BE-93BE-82AA83997A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Freeform 42">
                <a:extLst>
                  <a:ext uri="{FF2B5EF4-FFF2-40B4-BE49-F238E27FC236}">
                    <a16:creationId xmlns:a16="http://schemas.microsoft.com/office/drawing/2014/main" id="{FCE454AD-1FF4-48D8-9DBA-1FF088A7E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Freeform 43">
                <a:extLst>
                  <a:ext uri="{FF2B5EF4-FFF2-40B4-BE49-F238E27FC236}">
                    <a16:creationId xmlns:a16="http://schemas.microsoft.com/office/drawing/2014/main" id="{939A0963-499A-4C24-9C3A-3095F83D1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Freeform 44">
                <a:extLst>
                  <a:ext uri="{FF2B5EF4-FFF2-40B4-BE49-F238E27FC236}">
                    <a16:creationId xmlns:a16="http://schemas.microsoft.com/office/drawing/2014/main" id="{B3512EF5-8F8A-444C-A477-B798936A4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Freeform 45">
                <a:extLst>
                  <a:ext uri="{FF2B5EF4-FFF2-40B4-BE49-F238E27FC236}">
                    <a16:creationId xmlns:a16="http://schemas.microsoft.com/office/drawing/2014/main" id="{1469A33E-B7C7-4A29-9E17-597135B3C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Freeform 46">
                <a:extLst>
                  <a:ext uri="{FF2B5EF4-FFF2-40B4-BE49-F238E27FC236}">
                    <a16:creationId xmlns:a16="http://schemas.microsoft.com/office/drawing/2014/main" id="{318FB07B-B579-493E-BBFC-9A63CFB5F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 47">
                <a:extLst>
                  <a:ext uri="{FF2B5EF4-FFF2-40B4-BE49-F238E27FC236}">
                    <a16:creationId xmlns:a16="http://schemas.microsoft.com/office/drawing/2014/main" id="{49AE1D4D-6B1E-4FE0-B7FE-781B6688F7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Freeform 48">
                <a:extLst>
                  <a:ext uri="{FF2B5EF4-FFF2-40B4-BE49-F238E27FC236}">
                    <a16:creationId xmlns:a16="http://schemas.microsoft.com/office/drawing/2014/main" id="{71A18012-AD4A-4F63-A23C-1692DC6311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Freeform 49">
                <a:extLst>
                  <a:ext uri="{FF2B5EF4-FFF2-40B4-BE49-F238E27FC236}">
                    <a16:creationId xmlns:a16="http://schemas.microsoft.com/office/drawing/2014/main" id="{164E4CE6-1A5B-47E5-A4ED-07CD1BB8D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Freeform 50">
                <a:extLst>
                  <a:ext uri="{FF2B5EF4-FFF2-40B4-BE49-F238E27FC236}">
                    <a16:creationId xmlns:a16="http://schemas.microsoft.com/office/drawing/2014/main" id="{31E778DB-AFCD-413D-A460-8FB4AFAFA8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Freeform 51">
                <a:extLst>
                  <a:ext uri="{FF2B5EF4-FFF2-40B4-BE49-F238E27FC236}">
                    <a16:creationId xmlns:a16="http://schemas.microsoft.com/office/drawing/2014/main" id="{FA0B79B5-B8DF-49C5-A2A5-E32215758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Freeform 52">
                <a:extLst>
                  <a:ext uri="{FF2B5EF4-FFF2-40B4-BE49-F238E27FC236}">
                    <a16:creationId xmlns:a16="http://schemas.microsoft.com/office/drawing/2014/main" id="{3EA0E13D-CE72-4639-A5F0-88FBD9AC7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Freeform 53">
                <a:extLst>
                  <a:ext uri="{FF2B5EF4-FFF2-40B4-BE49-F238E27FC236}">
                    <a16:creationId xmlns:a16="http://schemas.microsoft.com/office/drawing/2014/main" id="{670D9C48-3B9B-4543-B023-C17306EFA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Freeform 54">
                <a:extLst>
                  <a:ext uri="{FF2B5EF4-FFF2-40B4-BE49-F238E27FC236}">
                    <a16:creationId xmlns:a16="http://schemas.microsoft.com/office/drawing/2014/main" id="{A09D294A-3F5D-4963-A9A3-4EC8D1D48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2D50D7AF-FDCC-4B40-BBE7-7A42EBF6C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Freeform 56">
                <a:extLst>
                  <a:ext uri="{FF2B5EF4-FFF2-40B4-BE49-F238E27FC236}">
                    <a16:creationId xmlns:a16="http://schemas.microsoft.com/office/drawing/2014/main" id="{3B981CD3-2CE5-4286-84BB-E518E7C69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Freeform 57">
                <a:extLst>
                  <a:ext uri="{FF2B5EF4-FFF2-40B4-BE49-F238E27FC236}">
                    <a16:creationId xmlns:a16="http://schemas.microsoft.com/office/drawing/2014/main" id="{4EEE4F57-8B62-4809-BCD1-6A65AA8FC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Freeform 58">
                <a:extLst>
                  <a:ext uri="{FF2B5EF4-FFF2-40B4-BE49-F238E27FC236}">
                    <a16:creationId xmlns:a16="http://schemas.microsoft.com/office/drawing/2014/main" id="{C373E4F1-52B8-48AE-BA57-AED201645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Freeform 59">
                <a:extLst>
                  <a:ext uri="{FF2B5EF4-FFF2-40B4-BE49-F238E27FC236}">
                    <a16:creationId xmlns:a16="http://schemas.microsoft.com/office/drawing/2014/main" id="{7074632F-A6E9-4684-8629-FDB21E71F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9" name="Freeform 60">
                <a:extLst>
                  <a:ext uri="{FF2B5EF4-FFF2-40B4-BE49-F238E27FC236}">
                    <a16:creationId xmlns:a16="http://schemas.microsoft.com/office/drawing/2014/main" id="{3AE5FF3B-11F2-4E50-859C-B0D76EA74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20150246-C396-4837-AB0F-A3A53ECE9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Freeform 62">
                <a:extLst>
                  <a:ext uri="{FF2B5EF4-FFF2-40B4-BE49-F238E27FC236}">
                    <a16:creationId xmlns:a16="http://schemas.microsoft.com/office/drawing/2014/main" id="{7F7DE853-0053-4AFF-A1E6-6025F8ADC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Freeform 71">
                <a:extLst>
                  <a:ext uri="{FF2B5EF4-FFF2-40B4-BE49-F238E27FC236}">
                    <a16:creationId xmlns:a16="http://schemas.microsoft.com/office/drawing/2014/main" id="{BAFDC9B8-35ED-4EBD-B342-10591FE912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711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D8A03-821C-4428-82C0-726A2216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本文工作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741EEE-9BAA-486E-B960-36833898C114}"/>
              </a:ext>
            </a:extLst>
          </p:cNvPr>
          <p:cNvSpPr txBox="1"/>
          <p:nvPr/>
        </p:nvSpPr>
        <p:spPr>
          <a:xfrm>
            <a:off x="396090" y="1080040"/>
            <a:ext cx="5748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本文工作内容：</a:t>
            </a:r>
            <a:endParaRPr lang="en-US" altLang="zh-CN" sz="2000" b="1" dirty="0"/>
          </a:p>
          <a:p>
            <a:pPr marL="342900" indent="-342900">
              <a:buAutoNum type="arabicPeriod"/>
            </a:pPr>
            <a:r>
              <a:rPr lang="zh-CN" altLang="en-US" dirty="0"/>
              <a:t>基于商用 </a:t>
            </a:r>
            <a:r>
              <a:rPr lang="en-US" altLang="zh-CN" dirty="0"/>
              <a:t>Wi-Fi </a:t>
            </a:r>
            <a:r>
              <a:rPr lang="zh-CN" altLang="en-US" dirty="0"/>
              <a:t>设备的生理信息提取</a:t>
            </a:r>
            <a:endParaRPr lang="en-US" altLang="zh-CN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dirty="0"/>
              <a:t>呼吸频率提取</a:t>
            </a:r>
            <a:endParaRPr lang="en-US" altLang="zh-CN" sz="1600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dirty="0"/>
              <a:t>体动信息提取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dirty="0"/>
              <a:t>基于呼吸与体动的睡眠阶段检测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31C608D-389E-453C-B685-B486C90571E1}"/>
              </a:ext>
            </a:extLst>
          </p:cNvPr>
          <p:cNvSpPr/>
          <p:nvPr/>
        </p:nvSpPr>
        <p:spPr>
          <a:xfrm>
            <a:off x="5359457" y="3332371"/>
            <a:ext cx="2967978" cy="1194153"/>
          </a:xfrm>
          <a:prstGeom prst="roundRect">
            <a:avLst>
              <a:gd name="adj" fmla="val 9808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8663804-2586-41AC-86F6-DCA0E91BD061}"/>
              </a:ext>
            </a:extLst>
          </p:cNvPr>
          <p:cNvSpPr/>
          <p:nvPr/>
        </p:nvSpPr>
        <p:spPr>
          <a:xfrm>
            <a:off x="2191733" y="4175852"/>
            <a:ext cx="2172482" cy="1068729"/>
          </a:xfrm>
          <a:prstGeom prst="roundRect">
            <a:avLst>
              <a:gd name="adj" fmla="val 9808"/>
            </a:avLst>
          </a:prstGeom>
          <a:solidFill>
            <a:srgbClr val="F8878A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E1E8765-A2DD-42A9-88CA-88508826CB26}"/>
              </a:ext>
            </a:extLst>
          </p:cNvPr>
          <p:cNvSpPr/>
          <p:nvPr/>
        </p:nvSpPr>
        <p:spPr>
          <a:xfrm>
            <a:off x="2192280" y="2699387"/>
            <a:ext cx="2172482" cy="1068729"/>
          </a:xfrm>
          <a:prstGeom prst="roundRect">
            <a:avLst>
              <a:gd name="adj" fmla="val 9808"/>
            </a:avLst>
          </a:prstGeom>
          <a:solidFill>
            <a:schemeClr val="accent3">
              <a:lumMod val="40000"/>
              <a:lumOff val="6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D59CF4C-19F3-4F2B-B898-3DED1B3C77A4}"/>
              </a:ext>
            </a:extLst>
          </p:cNvPr>
          <p:cNvGrpSpPr/>
          <p:nvPr/>
        </p:nvGrpSpPr>
        <p:grpSpPr>
          <a:xfrm>
            <a:off x="526526" y="3569448"/>
            <a:ext cx="720000" cy="720000"/>
            <a:chOff x="1135808" y="3074858"/>
            <a:chExt cx="720000" cy="720000"/>
          </a:xfrm>
          <a:solidFill>
            <a:schemeClr val="accent1"/>
          </a:solidFill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9BF77B5-E857-4B36-9CD0-EF557AB381B5}"/>
                </a:ext>
              </a:extLst>
            </p:cNvPr>
            <p:cNvSpPr/>
            <p:nvPr/>
          </p:nvSpPr>
          <p:spPr>
            <a:xfrm>
              <a:off x="1135808" y="307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形 34" descr="无线路由器">
              <a:extLst>
                <a:ext uri="{FF2B5EF4-FFF2-40B4-BE49-F238E27FC236}">
                  <a16:creationId xmlns:a16="http://schemas.microsoft.com/office/drawing/2014/main" id="{B108BD00-26F8-4706-AC30-B1EE70921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5808" y="3164858"/>
              <a:ext cx="540000" cy="540000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49E9DF8-C4E6-4CDF-8027-BCCBA64688FC}"/>
              </a:ext>
            </a:extLst>
          </p:cNvPr>
          <p:cNvGrpSpPr/>
          <p:nvPr/>
        </p:nvGrpSpPr>
        <p:grpSpPr>
          <a:xfrm>
            <a:off x="2315528" y="4350217"/>
            <a:ext cx="720000" cy="720000"/>
            <a:chOff x="2522766" y="3704858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7EF442E-4695-4CCC-A810-DE7E1D76185E}"/>
                </a:ext>
              </a:extLst>
            </p:cNvPr>
            <p:cNvSpPr/>
            <p:nvPr/>
          </p:nvSpPr>
          <p:spPr>
            <a:xfrm>
              <a:off x="2522766" y="370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形 37" descr="肌肉发达的手臂">
              <a:extLst>
                <a:ext uri="{FF2B5EF4-FFF2-40B4-BE49-F238E27FC236}">
                  <a16:creationId xmlns:a16="http://schemas.microsoft.com/office/drawing/2014/main" id="{44B29398-EB43-4E44-8142-8D387411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12766" y="3794858"/>
              <a:ext cx="540000" cy="540000"/>
            </a:xfrm>
            <a:prstGeom prst="rect">
              <a:avLst/>
            </a:prstGeom>
          </p:spPr>
        </p:pic>
      </p:grpSp>
      <p:pic>
        <p:nvPicPr>
          <p:cNvPr id="39" name="图形 38" descr="睡觉">
            <a:extLst>
              <a:ext uri="{FF2B5EF4-FFF2-40B4-BE49-F238E27FC236}">
                <a16:creationId xmlns:a16="http://schemas.microsoft.com/office/drawing/2014/main" id="{D7FD4238-8445-4786-AB3F-27CE877FD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2021" y="3354796"/>
            <a:ext cx="914400" cy="914400"/>
          </a:xfrm>
          <a:prstGeom prst="rect">
            <a:avLst/>
          </a:prstGeom>
        </p:spPr>
      </p:pic>
      <p:pic>
        <p:nvPicPr>
          <p:cNvPr id="40" name="图形 39" descr="流程图">
            <a:extLst>
              <a:ext uri="{FF2B5EF4-FFF2-40B4-BE49-F238E27FC236}">
                <a16:creationId xmlns:a16="http://schemas.microsoft.com/office/drawing/2014/main" id="{38B87CD7-4CF9-4727-948B-15246D8D4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6233786" y="3435817"/>
            <a:ext cx="914400" cy="914400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BBE8ACED-A358-4B03-BDC5-375A477CF2C6}"/>
              </a:ext>
            </a:extLst>
          </p:cNvPr>
          <p:cNvGrpSpPr/>
          <p:nvPr/>
        </p:nvGrpSpPr>
        <p:grpSpPr>
          <a:xfrm>
            <a:off x="2315528" y="2873751"/>
            <a:ext cx="720000" cy="720000"/>
            <a:chOff x="2522766" y="2162242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BE6B50F-5785-4011-8088-298D9CB96FE4}"/>
                </a:ext>
              </a:extLst>
            </p:cNvPr>
            <p:cNvSpPr/>
            <p:nvPr/>
          </p:nvSpPr>
          <p:spPr>
            <a:xfrm>
              <a:off x="2522766" y="2162242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形 42" descr="肺">
              <a:extLst>
                <a:ext uri="{FF2B5EF4-FFF2-40B4-BE49-F238E27FC236}">
                  <a16:creationId xmlns:a16="http://schemas.microsoft.com/office/drawing/2014/main" id="{00E10D3C-C8D5-4F25-B728-D2E6B2418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12766" y="2207815"/>
              <a:ext cx="540000" cy="54000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63A2D7FF-0201-464C-A09B-1F0D543F6B47}"/>
              </a:ext>
            </a:extLst>
          </p:cNvPr>
          <p:cNvSpPr txBox="1"/>
          <p:nvPr/>
        </p:nvSpPr>
        <p:spPr>
          <a:xfrm>
            <a:off x="377357" y="4350217"/>
            <a:ext cx="102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Wi-Fi </a:t>
            </a:r>
            <a:r>
              <a:rPr lang="zh-CN" altLang="en-US" sz="1200" b="1" dirty="0"/>
              <a:t>信号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8329DEE-49F9-4177-A219-0687BE2A7507}"/>
              </a:ext>
            </a:extLst>
          </p:cNvPr>
          <p:cNvSpPr txBox="1"/>
          <p:nvPr/>
        </p:nvSpPr>
        <p:spPr>
          <a:xfrm>
            <a:off x="3054409" y="3077797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呼吸频率提取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71F1DB0-B8B5-4C63-A0D7-D21A5FC76212}"/>
              </a:ext>
            </a:extLst>
          </p:cNvPr>
          <p:cNvSpPr txBox="1"/>
          <p:nvPr/>
        </p:nvSpPr>
        <p:spPr>
          <a:xfrm>
            <a:off x="3054409" y="4571716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体动信息提取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B3B3016-A70C-43F7-8896-4D18A962E4BD}"/>
              </a:ext>
            </a:extLst>
          </p:cNvPr>
          <p:cNvSpPr txBox="1"/>
          <p:nvPr/>
        </p:nvSpPr>
        <p:spPr>
          <a:xfrm>
            <a:off x="7117238" y="3754516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睡眠阶段分类</a:t>
            </a: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D6F8341D-944C-420E-B484-8B0FEF119E53}"/>
              </a:ext>
            </a:extLst>
          </p:cNvPr>
          <p:cNvCxnSpPr>
            <a:stCxn id="34" idx="6"/>
            <a:endCxn id="32" idx="1"/>
          </p:cNvCxnSpPr>
          <p:nvPr/>
        </p:nvCxnSpPr>
        <p:spPr>
          <a:xfrm flipV="1">
            <a:off x="1246526" y="3233752"/>
            <a:ext cx="945754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638D160E-610B-4352-9769-3C5901073D0C}"/>
              </a:ext>
            </a:extLst>
          </p:cNvPr>
          <p:cNvCxnSpPr>
            <a:stCxn id="34" idx="6"/>
            <a:endCxn id="31" idx="1"/>
          </p:cNvCxnSpPr>
          <p:nvPr/>
        </p:nvCxnSpPr>
        <p:spPr>
          <a:xfrm>
            <a:off x="1246526" y="3929448"/>
            <a:ext cx="945207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3988D52E-7918-406D-A01D-72CB1829CC93}"/>
              </a:ext>
            </a:extLst>
          </p:cNvPr>
          <p:cNvCxnSpPr>
            <a:stCxn id="32" idx="3"/>
            <a:endCxn id="30" idx="1"/>
          </p:cNvCxnSpPr>
          <p:nvPr/>
        </p:nvCxnSpPr>
        <p:spPr>
          <a:xfrm>
            <a:off x="4364762" y="3233752"/>
            <a:ext cx="994695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B0AA812-1504-4058-B101-DDA1997B45C5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4364215" y="3929448"/>
            <a:ext cx="995242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6E08B3CD-BE02-45B4-A4A7-3BD1ACF81277}"/>
              </a:ext>
            </a:extLst>
          </p:cNvPr>
          <p:cNvSpPr/>
          <p:nvPr/>
        </p:nvSpPr>
        <p:spPr>
          <a:xfrm>
            <a:off x="2259553" y="5777960"/>
            <a:ext cx="2098401" cy="561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睡眠过程生理信息提取</a:t>
            </a:r>
          </a:p>
        </p:txBody>
      </p:sp>
      <p:sp>
        <p:nvSpPr>
          <p:cNvPr id="53" name="左大括号 52">
            <a:extLst>
              <a:ext uri="{FF2B5EF4-FFF2-40B4-BE49-F238E27FC236}">
                <a16:creationId xmlns:a16="http://schemas.microsoft.com/office/drawing/2014/main" id="{A967772D-514B-4BCB-83DC-1777FE5A490C}"/>
              </a:ext>
            </a:extLst>
          </p:cNvPr>
          <p:cNvSpPr/>
          <p:nvPr/>
        </p:nvSpPr>
        <p:spPr>
          <a:xfrm rot="16200000">
            <a:off x="3189803" y="4112942"/>
            <a:ext cx="161334" cy="2893671"/>
          </a:xfrm>
          <a:prstGeom prst="leftBrace">
            <a:avLst>
              <a:gd name="adj1" fmla="val 4118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左大括号 53">
            <a:extLst>
              <a:ext uri="{FF2B5EF4-FFF2-40B4-BE49-F238E27FC236}">
                <a16:creationId xmlns:a16="http://schemas.microsoft.com/office/drawing/2014/main" id="{6323889D-91C0-4819-8916-F63650D37BE3}"/>
              </a:ext>
            </a:extLst>
          </p:cNvPr>
          <p:cNvSpPr/>
          <p:nvPr/>
        </p:nvSpPr>
        <p:spPr>
          <a:xfrm rot="16200000">
            <a:off x="6762777" y="4112942"/>
            <a:ext cx="161334" cy="2893671"/>
          </a:xfrm>
          <a:prstGeom prst="leftBrace">
            <a:avLst>
              <a:gd name="adj1" fmla="val 4118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E41A560-1D3D-4840-81BC-BA932FD04B30}"/>
              </a:ext>
            </a:extLst>
          </p:cNvPr>
          <p:cNvSpPr/>
          <p:nvPr/>
        </p:nvSpPr>
        <p:spPr>
          <a:xfrm>
            <a:off x="5794243" y="5777960"/>
            <a:ext cx="2098401" cy="561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睡眠阶段分类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B2B10D6-91DC-4F08-AAF5-86BEA6A28475}"/>
              </a:ext>
            </a:extLst>
          </p:cNvPr>
          <p:cNvSpPr/>
          <p:nvPr/>
        </p:nvSpPr>
        <p:spPr>
          <a:xfrm>
            <a:off x="1606598" y="2558006"/>
            <a:ext cx="3426107" cy="2831938"/>
          </a:xfrm>
          <a:prstGeom prst="roundRect">
            <a:avLst>
              <a:gd name="adj" fmla="val 5068"/>
            </a:avLst>
          </a:pr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98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D7767-C39F-4393-AEE4-E04C9F33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基于 </a:t>
            </a:r>
            <a:r>
              <a:rPr lang="en-US" altLang="zh-CN" dirty="0"/>
              <a:t>Wi-Fi </a:t>
            </a:r>
            <a:r>
              <a:rPr lang="zh-CN" altLang="en-US" dirty="0"/>
              <a:t>的生理信息提取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6F78AB-2030-429C-B540-EACBACBD9B57}"/>
              </a:ext>
            </a:extLst>
          </p:cNvPr>
          <p:cNvSpPr txBox="1"/>
          <p:nvPr/>
        </p:nvSpPr>
        <p:spPr>
          <a:xfrm>
            <a:off x="332185" y="1118887"/>
            <a:ext cx="326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Wi-Fi </a:t>
            </a:r>
            <a:r>
              <a:rPr lang="zh-CN" altLang="en-US" b="1" dirty="0"/>
              <a:t>感知的基本思想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E3C4D3-91DE-48A2-AF2D-454DC29ED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31" y="2024741"/>
            <a:ext cx="2716415" cy="29336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C92464-287B-4555-B6CA-A1445B761178}"/>
              </a:ext>
            </a:extLst>
          </p:cNvPr>
          <p:cNvSpPr txBox="1"/>
          <p:nvPr/>
        </p:nvSpPr>
        <p:spPr>
          <a:xfrm>
            <a:off x="569526" y="5140992"/>
            <a:ext cx="3337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Wi-Fi </a:t>
            </a:r>
            <a:r>
              <a:rPr lang="zh-CN" altLang="en-US" sz="1400" b="1" dirty="0"/>
              <a:t>在空间中通过多条路径到达接收端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7FA8805-404C-4425-8B50-96DA0E75204A}"/>
              </a:ext>
            </a:extLst>
          </p:cNvPr>
          <p:cNvSpPr/>
          <p:nvPr/>
        </p:nvSpPr>
        <p:spPr>
          <a:xfrm>
            <a:off x="4572000" y="2388242"/>
            <a:ext cx="2041002" cy="501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人体活动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150F41-367B-45C9-A3A1-BA0D15807455}"/>
              </a:ext>
            </a:extLst>
          </p:cNvPr>
          <p:cNvSpPr/>
          <p:nvPr/>
        </p:nvSpPr>
        <p:spPr>
          <a:xfrm>
            <a:off x="4572000" y="3209903"/>
            <a:ext cx="2041002" cy="501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反射路径变化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F34CA8F-B570-40BC-8CD0-5AB438C2D4F5}"/>
              </a:ext>
            </a:extLst>
          </p:cNvPr>
          <p:cNvSpPr/>
          <p:nvPr/>
        </p:nvSpPr>
        <p:spPr>
          <a:xfrm>
            <a:off x="4572000" y="4031564"/>
            <a:ext cx="2041002" cy="501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接收信号变化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FCB4D8A9-1178-4CB3-A363-8436271021C7}"/>
              </a:ext>
            </a:extLst>
          </p:cNvPr>
          <p:cNvSpPr/>
          <p:nvPr/>
        </p:nvSpPr>
        <p:spPr>
          <a:xfrm rot="5400000">
            <a:off x="5531733" y="2883061"/>
            <a:ext cx="119605" cy="318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61ED005-2F2E-436E-AB5A-5236B42F1793}"/>
              </a:ext>
            </a:extLst>
          </p:cNvPr>
          <p:cNvSpPr/>
          <p:nvPr/>
        </p:nvSpPr>
        <p:spPr>
          <a:xfrm rot="5400000">
            <a:off x="5531733" y="3712367"/>
            <a:ext cx="119605" cy="318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A9E8C4D5-8EBB-4F34-AE36-8D3593021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0782" y="3156912"/>
            <a:ext cx="544175" cy="544175"/>
          </a:xfrm>
          <a:prstGeom prst="rect">
            <a:avLst/>
          </a:prstGeom>
        </p:spPr>
      </p:pic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08968331-074D-4E21-82DD-97506615E0DB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6613002" y="3701087"/>
            <a:ext cx="1089868" cy="581262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C511FA48-1E39-480A-9701-F22AE31E786E}"/>
              </a:ext>
            </a:extLst>
          </p:cNvPr>
          <p:cNvCxnSpPr>
            <a:cxnSpLocks/>
            <a:stCxn id="12" idx="0"/>
            <a:endCxn id="6" idx="3"/>
          </p:cNvCxnSpPr>
          <p:nvPr/>
        </p:nvCxnSpPr>
        <p:spPr>
          <a:xfrm rot="16200000" flipV="1">
            <a:off x="6898994" y="2353036"/>
            <a:ext cx="517885" cy="1089868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653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D8A03-821C-4428-82C0-726A2216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基于 </a:t>
            </a:r>
            <a:r>
              <a:rPr lang="en-US" altLang="zh-CN" dirty="0"/>
              <a:t>Wi-Fi </a:t>
            </a:r>
            <a:r>
              <a:rPr lang="zh-CN" altLang="en-US" dirty="0"/>
              <a:t>的生理信息提取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31C608D-389E-453C-B685-B486C90571E1}"/>
              </a:ext>
            </a:extLst>
          </p:cNvPr>
          <p:cNvSpPr/>
          <p:nvPr/>
        </p:nvSpPr>
        <p:spPr>
          <a:xfrm>
            <a:off x="5713006" y="3045292"/>
            <a:ext cx="2967978" cy="1194153"/>
          </a:xfrm>
          <a:prstGeom prst="roundRect">
            <a:avLst>
              <a:gd name="adj" fmla="val 9808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8663804-2586-41AC-86F6-DCA0E91BD061}"/>
              </a:ext>
            </a:extLst>
          </p:cNvPr>
          <p:cNvSpPr/>
          <p:nvPr/>
        </p:nvSpPr>
        <p:spPr>
          <a:xfrm>
            <a:off x="2545282" y="3888773"/>
            <a:ext cx="2172482" cy="1068729"/>
          </a:xfrm>
          <a:prstGeom prst="roundRect">
            <a:avLst>
              <a:gd name="adj" fmla="val 9808"/>
            </a:avLst>
          </a:prstGeom>
          <a:solidFill>
            <a:srgbClr val="F8878A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E1E8765-A2DD-42A9-88CA-88508826CB26}"/>
              </a:ext>
            </a:extLst>
          </p:cNvPr>
          <p:cNvSpPr/>
          <p:nvPr/>
        </p:nvSpPr>
        <p:spPr>
          <a:xfrm>
            <a:off x="2545829" y="2412308"/>
            <a:ext cx="2172482" cy="1068729"/>
          </a:xfrm>
          <a:prstGeom prst="roundRect">
            <a:avLst>
              <a:gd name="adj" fmla="val 9808"/>
            </a:avLst>
          </a:prstGeom>
          <a:solidFill>
            <a:schemeClr val="accent3">
              <a:lumMod val="40000"/>
              <a:lumOff val="6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D59CF4C-19F3-4F2B-B898-3DED1B3C77A4}"/>
              </a:ext>
            </a:extLst>
          </p:cNvPr>
          <p:cNvGrpSpPr/>
          <p:nvPr/>
        </p:nvGrpSpPr>
        <p:grpSpPr>
          <a:xfrm>
            <a:off x="880075" y="3282369"/>
            <a:ext cx="720000" cy="720000"/>
            <a:chOff x="1135808" y="3074858"/>
            <a:chExt cx="720000" cy="720000"/>
          </a:xfrm>
          <a:solidFill>
            <a:schemeClr val="accent1"/>
          </a:solidFill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9BF77B5-E857-4B36-9CD0-EF557AB381B5}"/>
                </a:ext>
              </a:extLst>
            </p:cNvPr>
            <p:cNvSpPr/>
            <p:nvPr/>
          </p:nvSpPr>
          <p:spPr>
            <a:xfrm>
              <a:off x="1135808" y="307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形 34" descr="无线路由器">
              <a:extLst>
                <a:ext uri="{FF2B5EF4-FFF2-40B4-BE49-F238E27FC236}">
                  <a16:creationId xmlns:a16="http://schemas.microsoft.com/office/drawing/2014/main" id="{B108BD00-26F8-4706-AC30-B1EE70921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5808" y="3164858"/>
              <a:ext cx="540000" cy="540000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49E9DF8-C4E6-4CDF-8027-BCCBA64688FC}"/>
              </a:ext>
            </a:extLst>
          </p:cNvPr>
          <p:cNvGrpSpPr/>
          <p:nvPr/>
        </p:nvGrpSpPr>
        <p:grpSpPr>
          <a:xfrm>
            <a:off x="2669077" y="4063138"/>
            <a:ext cx="720000" cy="720000"/>
            <a:chOff x="2522766" y="3704858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7EF442E-4695-4CCC-A810-DE7E1D76185E}"/>
                </a:ext>
              </a:extLst>
            </p:cNvPr>
            <p:cNvSpPr/>
            <p:nvPr/>
          </p:nvSpPr>
          <p:spPr>
            <a:xfrm>
              <a:off x="2522766" y="370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形 37" descr="肌肉发达的手臂">
              <a:extLst>
                <a:ext uri="{FF2B5EF4-FFF2-40B4-BE49-F238E27FC236}">
                  <a16:creationId xmlns:a16="http://schemas.microsoft.com/office/drawing/2014/main" id="{44B29398-EB43-4E44-8142-8D387411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2766" y="3794858"/>
              <a:ext cx="540000" cy="540000"/>
            </a:xfrm>
            <a:prstGeom prst="rect">
              <a:avLst/>
            </a:prstGeom>
          </p:spPr>
        </p:pic>
      </p:grpSp>
      <p:pic>
        <p:nvPicPr>
          <p:cNvPr id="39" name="图形 38" descr="睡觉">
            <a:extLst>
              <a:ext uri="{FF2B5EF4-FFF2-40B4-BE49-F238E27FC236}">
                <a16:creationId xmlns:a16="http://schemas.microsoft.com/office/drawing/2014/main" id="{D7FD4238-8445-4786-AB3F-27CE877FD0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5570" y="3067717"/>
            <a:ext cx="914400" cy="914400"/>
          </a:xfrm>
          <a:prstGeom prst="rect">
            <a:avLst/>
          </a:prstGeom>
        </p:spPr>
      </p:pic>
      <p:pic>
        <p:nvPicPr>
          <p:cNvPr id="40" name="图形 39" descr="流程图">
            <a:extLst>
              <a:ext uri="{FF2B5EF4-FFF2-40B4-BE49-F238E27FC236}">
                <a16:creationId xmlns:a16="http://schemas.microsoft.com/office/drawing/2014/main" id="{38B87CD7-4CF9-4727-948B-15246D8D4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87335" y="3148738"/>
            <a:ext cx="914400" cy="914400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BBE8ACED-A358-4B03-BDC5-375A477CF2C6}"/>
              </a:ext>
            </a:extLst>
          </p:cNvPr>
          <p:cNvGrpSpPr/>
          <p:nvPr/>
        </p:nvGrpSpPr>
        <p:grpSpPr>
          <a:xfrm>
            <a:off x="2669077" y="2586672"/>
            <a:ext cx="720000" cy="720000"/>
            <a:chOff x="2522766" y="2162242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BE6B50F-5785-4011-8088-298D9CB96FE4}"/>
                </a:ext>
              </a:extLst>
            </p:cNvPr>
            <p:cNvSpPr/>
            <p:nvPr/>
          </p:nvSpPr>
          <p:spPr>
            <a:xfrm>
              <a:off x="2522766" y="2162242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形 42" descr="肺">
              <a:extLst>
                <a:ext uri="{FF2B5EF4-FFF2-40B4-BE49-F238E27FC236}">
                  <a16:creationId xmlns:a16="http://schemas.microsoft.com/office/drawing/2014/main" id="{00E10D3C-C8D5-4F25-B728-D2E6B2418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12766" y="2207815"/>
              <a:ext cx="540000" cy="54000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63A2D7FF-0201-464C-A09B-1F0D543F6B47}"/>
              </a:ext>
            </a:extLst>
          </p:cNvPr>
          <p:cNvSpPr txBox="1"/>
          <p:nvPr/>
        </p:nvSpPr>
        <p:spPr>
          <a:xfrm>
            <a:off x="730906" y="4063138"/>
            <a:ext cx="102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Wi-Fi </a:t>
            </a:r>
            <a:r>
              <a:rPr lang="zh-CN" altLang="en-US" sz="1200" b="1" dirty="0"/>
              <a:t>信号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8329DEE-49F9-4177-A219-0687BE2A7507}"/>
              </a:ext>
            </a:extLst>
          </p:cNvPr>
          <p:cNvSpPr txBox="1"/>
          <p:nvPr/>
        </p:nvSpPr>
        <p:spPr>
          <a:xfrm>
            <a:off x="3407958" y="2790718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呼吸频率提取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71F1DB0-B8B5-4C63-A0D7-D21A5FC76212}"/>
              </a:ext>
            </a:extLst>
          </p:cNvPr>
          <p:cNvSpPr txBox="1"/>
          <p:nvPr/>
        </p:nvSpPr>
        <p:spPr>
          <a:xfrm>
            <a:off x="3407958" y="4284637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体动信息提取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B3B3016-A70C-43F7-8896-4D18A962E4BD}"/>
              </a:ext>
            </a:extLst>
          </p:cNvPr>
          <p:cNvSpPr txBox="1"/>
          <p:nvPr/>
        </p:nvSpPr>
        <p:spPr>
          <a:xfrm>
            <a:off x="7470787" y="3467437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睡眠阶段分类</a:t>
            </a: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D6F8341D-944C-420E-B484-8B0FEF119E53}"/>
              </a:ext>
            </a:extLst>
          </p:cNvPr>
          <p:cNvCxnSpPr>
            <a:stCxn id="34" idx="6"/>
            <a:endCxn id="32" idx="1"/>
          </p:cNvCxnSpPr>
          <p:nvPr/>
        </p:nvCxnSpPr>
        <p:spPr>
          <a:xfrm flipV="1">
            <a:off x="1600075" y="2946673"/>
            <a:ext cx="945754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638D160E-610B-4352-9769-3C5901073D0C}"/>
              </a:ext>
            </a:extLst>
          </p:cNvPr>
          <p:cNvCxnSpPr>
            <a:stCxn id="34" idx="6"/>
            <a:endCxn id="31" idx="1"/>
          </p:cNvCxnSpPr>
          <p:nvPr/>
        </p:nvCxnSpPr>
        <p:spPr>
          <a:xfrm>
            <a:off x="1600075" y="3642369"/>
            <a:ext cx="945207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3988D52E-7918-406D-A01D-72CB1829CC93}"/>
              </a:ext>
            </a:extLst>
          </p:cNvPr>
          <p:cNvCxnSpPr>
            <a:stCxn id="32" idx="3"/>
            <a:endCxn id="30" idx="1"/>
          </p:cNvCxnSpPr>
          <p:nvPr/>
        </p:nvCxnSpPr>
        <p:spPr>
          <a:xfrm>
            <a:off x="4718311" y="2946673"/>
            <a:ext cx="994695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B0AA812-1504-4058-B101-DDA1997B45C5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4717764" y="3642369"/>
            <a:ext cx="995242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B2B10D6-91DC-4F08-AAF5-86BEA6A28475}"/>
              </a:ext>
            </a:extLst>
          </p:cNvPr>
          <p:cNvSpPr/>
          <p:nvPr/>
        </p:nvSpPr>
        <p:spPr>
          <a:xfrm>
            <a:off x="1960147" y="2270927"/>
            <a:ext cx="3426107" cy="1473509"/>
          </a:xfrm>
          <a:prstGeom prst="roundRect">
            <a:avLst>
              <a:gd name="adj" fmla="val 5068"/>
            </a:avLst>
          </a:pr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F91DB9B-7A6B-4BCC-96F4-E0FA7B45D8CB}"/>
              </a:ext>
            </a:extLst>
          </p:cNvPr>
          <p:cNvSpPr txBox="1"/>
          <p:nvPr/>
        </p:nvSpPr>
        <p:spPr>
          <a:xfrm>
            <a:off x="332185" y="1196675"/>
            <a:ext cx="326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基于 </a:t>
            </a:r>
            <a:r>
              <a:rPr lang="en-US" altLang="zh-CN" b="1" dirty="0"/>
              <a:t>Wi-Fi </a:t>
            </a:r>
            <a:r>
              <a:rPr lang="zh-CN" altLang="en-US" b="1" dirty="0"/>
              <a:t>的呼吸频率提取</a:t>
            </a:r>
          </a:p>
        </p:txBody>
      </p:sp>
    </p:spTree>
    <p:extLst>
      <p:ext uri="{BB962C8B-B14F-4D97-AF65-F5344CB8AC3E}">
        <p14:creationId xmlns:p14="http://schemas.microsoft.com/office/powerpoint/2010/main" val="19985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23889-0688-4E07-9E6F-C6F1D97E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2.1.1 </a:t>
            </a:r>
            <a:r>
              <a:rPr lang="zh-CN" altLang="en-US" dirty="0"/>
              <a:t>基于 </a:t>
            </a:r>
            <a:r>
              <a:rPr lang="en-US" altLang="zh-CN" dirty="0"/>
              <a:t>Wi-Fi </a:t>
            </a:r>
            <a:r>
              <a:rPr lang="zh-CN" altLang="en-US" dirty="0"/>
              <a:t>的呼吸频率提取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5332DD-81CB-40AD-9C69-4FDF8EF29590}"/>
              </a:ext>
            </a:extLst>
          </p:cNvPr>
          <p:cNvSpPr txBox="1"/>
          <p:nvPr/>
        </p:nvSpPr>
        <p:spPr>
          <a:xfrm>
            <a:off x="332183" y="1041443"/>
            <a:ext cx="71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菲涅尔区模型下的呼吸检测：存在</a:t>
            </a:r>
            <a:r>
              <a:rPr lang="zh-CN" altLang="en-US" b="1" dirty="0">
                <a:solidFill>
                  <a:srgbClr val="FF0000"/>
                </a:solidFill>
              </a:rPr>
              <a:t>可检测区域</a:t>
            </a:r>
            <a:r>
              <a:rPr lang="zh-CN" altLang="en-US" b="1" dirty="0"/>
              <a:t>与</a:t>
            </a:r>
            <a:r>
              <a:rPr lang="zh-CN" altLang="en-US" b="1" dirty="0">
                <a:solidFill>
                  <a:srgbClr val="FF0000"/>
                </a:solidFill>
              </a:rPr>
              <a:t>不可检测区域</a:t>
            </a:r>
            <a:r>
              <a:rPr lang="zh-CN" altLang="en-US" b="1" dirty="0"/>
              <a:t>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580F8-753D-47C5-AE08-B951E796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6" y="2103587"/>
            <a:ext cx="3264060" cy="251818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E740CD7-92EA-4C8C-83BF-1A42A15F8567}"/>
              </a:ext>
            </a:extLst>
          </p:cNvPr>
          <p:cNvGrpSpPr/>
          <p:nvPr/>
        </p:nvGrpSpPr>
        <p:grpSpPr>
          <a:xfrm>
            <a:off x="3943458" y="2255342"/>
            <a:ext cx="5099683" cy="2366425"/>
            <a:chOff x="0" y="1551704"/>
            <a:chExt cx="10425389" cy="446958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68C7000-2CC0-465A-BA6D-5E57FA6B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1704"/>
              <a:ext cx="8635875" cy="446958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A166AE-0376-4692-8B82-1CEF68403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028"/>
            <a:stretch/>
          </p:blipFill>
          <p:spPr>
            <a:xfrm>
              <a:off x="6060885" y="4349361"/>
              <a:ext cx="1812108" cy="80783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1C11650-9087-4FE3-BE7C-23D6CE162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5156"/>
            <a:stretch/>
          </p:blipFill>
          <p:spPr>
            <a:xfrm>
              <a:off x="6060885" y="1916832"/>
              <a:ext cx="1802465" cy="155875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D0B143A-3746-4C7C-9095-DC837CC4E90B}"/>
                </a:ext>
              </a:extLst>
            </p:cNvPr>
            <p:cNvGrpSpPr/>
            <p:nvPr/>
          </p:nvGrpSpPr>
          <p:grpSpPr>
            <a:xfrm>
              <a:off x="8019783" y="1844817"/>
              <a:ext cx="2405606" cy="1379394"/>
              <a:chOff x="11558153" y="3683625"/>
              <a:chExt cx="2405606" cy="1646171"/>
            </a:xfrm>
          </p:grpSpPr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200141AC-DB1B-4AAB-A91C-BC760612EE11}"/>
                  </a:ext>
                </a:extLst>
              </p:cNvPr>
              <p:cNvCxnSpPr/>
              <p:nvPr/>
            </p:nvCxnSpPr>
            <p:spPr>
              <a:xfrm>
                <a:off x="11566754" y="3683625"/>
                <a:ext cx="0" cy="34373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534090A-1568-4DB9-AFE4-E9BA4A2567A6}"/>
                  </a:ext>
                </a:extLst>
              </p:cNvPr>
              <p:cNvSpPr txBox="1"/>
              <p:nvPr/>
            </p:nvSpPr>
            <p:spPr>
              <a:xfrm>
                <a:off x="11558153" y="4075598"/>
                <a:ext cx="2405606" cy="1254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b="1" dirty="0"/>
                  <a:t>波动幅度最小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D0F1187-F694-46E2-9FC1-A9C9FEDA92ED}"/>
                </a:ext>
              </a:extLst>
            </p:cNvPr>
            <p:cNvGrpSpPr/>
            <p:nvPr/>
          </p:nvGrpSpPr>
          <p:grpSpPr>
            <a:xfrm>
              <a:off x="8028975" y="4300349"/>
              <a:ext cx="2323814" cy="1050947"/>
              <a:chOff x="7670529" y="2606696"/>
              <a:chExt cx="2323814" cy="1254201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6A0A0D3D-454F-4A8D-938F-319E9943E4BB}"/>
                  </a:ext>
                </a:extLst>
              </p:cNvPr>
              <p:cNvCxnSpPr/>
              <p:nvPr/>
            </p:nvCxnSpPr>
            <p:spPr>
              <a:xfrm>
                <a:off x="7750330" y="2683970"/>
                <a:ext cx="0" cy="96406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DC6ED8-8E23-4232-8E09-217453300CF2}"/>
                  </a:ext>
                </a:extLst>
              </p:cNvPr>
              <p:cNvSpPr txBox="1"/>
              <p:nvPr/>
            </p:nvSpPr>
            <p:spPr>
              <a:xfrm>
                <a:off x="7670529" y="2606696"/>
                <a:ext cx="2323814" cy="1254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b="1" dirty="0"/>
                  <a:t>波动幅度最大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28797CE-8187-4194-B684-3F37488BE50F}"/>
                  </a:ext>
                </a:extLst>
              </p:cNvPr>
              <p:cNvSpPr txBox="1"/>
              <p:nvPr/>
            </p:nvSpPr>
            <p:spPr>
              <a:xfrm>
                <a:off x="556255" y="4836801"/>
                <a:ext cx="304091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菲涅尔区模型</a:t>
                </a:r>
                <a:endParaRPr lang="en-US" altLang="zh-CN" b="1" dirty="0"/>
              </a:p>
              <a:p>
                <a:r>
                  <a:rPr lang="zh-CN" altLang="en-US" sz="1200" b="1" dirty="0"/>
                  <a:t>由空间中一系列的同焦点椭球构成，相邻菲涅尔区边界上反射路径的长度上相差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zh-CN" alt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1200" b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28797CE-8187-4194-B684-3F37488BE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5" y="4836801"/>
                <a:ext cx="3040911" cy="738664"/>
              </a:xfrm>
              <a:prstGeom prst="rect">
                <a:avLst/>
              </a:prstGeom>
              <a:blipFill>
                <a:blip r:embed="rId6"/>
                <a:stretch>
                  <a:fillRect t="-5738" r="-10020" b="-54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5A76DD91-597A-4B2B-83F1-819650BF596B}"/>
              </a:ext>
            </a:extLst>
          </p:cNvPr>
          <p:cNvSpPr txBox="1"/>
          <p:nvPr/>
        </p:nvSpPr>
        <p:spPr>
          <a:xfrm>
            <a:off x="4503395" y="4836801"/>
            <a:ext cx="3935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呼吸存在可检测区域与不可检测区域</a:t>
            </a:r>
            <a:endParaRPr lang="en-US" altLang="zh-CN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b="1" dirty="0"/>
              <a:t>菲涅尔区中间：呼吸检测效果较差</a:t>
            </a:r>
            <a:endParaRPr lang="en-US" altLang="zh-CN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b="1" dirty="0"/>
              <a:t>菲涅尔区边界：呼吸检测效果较好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2749839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2139E-A168-4C09-9C31-F9139EE9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2.1.1 </a:t>
            </a:r>
            <a:r>
              <a:rPr lang="zh-CN" altLang="en-US" dirty="0"/>
              <a:t>基于 </a:t>
            </a:r>
            <a:r>
              <a:rPr lang="en-US" altLang="zh-CN" dirty="0"/>
              <a:t>Wi-Fi </a:t>
            </a:r>
            <a:r>
              <a:rPr lang="zh-CN" altLang="en-US" dirty="0"/>
              <a:t>的呼吸频率提取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7084E0-BB38-423C-AAED-5038C35A5A4C}"/>
              </a:ext>
            </a:extLst>
          </p:cNvPr>
          <p:cNvSpPr txBox="1"/>
          <p:nvPr/>
        </p:nvSpPr>
        <p:spPr>
          <a:xfrm>
            <a:off x="332185" y="1062502"/>
            <a:ext cx="823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解决思路：利用 </a:t>
            </a:r>
            <a:r>
              <a:rPr lang="en-US" altLang="zh-CN" b="1" dirty="0"/>
              <a:t>Wi-Fi </a:t>
            </a:r>
            <a:r>
              <a:rPr lang="zh-CN" altLang="en-US" b="1" dirty="0"/>
              <a:t>多天线、多载波传输的空间多样性和频率多样性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9166C2-5BC3-44FE-8939-86535653A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8" y="1944040"/>
            <a:ext cx="3185528" cy="1074559"/>
          </a:xfrm>
          <a:prstGeom prst="rect">
            <a:avLst/>
          </a:prstGeom>
        </p:spPr>
      </p:pic>
      <p:pic>
        <p:nvPicPr>
          <p:cNvPr id="5" name="Picture 4" descr="https://png2.kisspng.com/sh/cb32f6d6ee77c386aa22d5ee7732cac5/L0KzQYm3V8A2N51wjJH0aYP2gLBuTf9zfJl0f9H3YXywdsPskgVmdpRARdZydnn2ebF1Tf12dKVuiN5ueHnxd376lfJkaaN3RadrM3W1Qra5g8llPpI1RqY8MUW2RYa8UcU0OGgAUKo6OEi1Roi1kP5o/kisspng-orthogonal-frequency-division-multiplexing-subcarr-5b3e22e2c9d6a0.4315355515307988188267.png">
            <a:extLst>
              <a:ext uri="{FF2B5EF4-FFF2-40B4-BE49-F238E27FC236}">
                <a16:creationId xmlns:a16="http://schemas.microsoft.com/office/drawing/2014/main" id="{C8502B01-ECF0-4B7A-94CB-A2981C4EF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92" y="3759199"/>
            <a:ext cx="2836319" cy="15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58EC5CF-05CA-4B43-9EDA-8D539850A4DF}"/>
              </a:ext>
            </a:extLst>
          </p:cNvPr>
          <p:cNvGrpSpPr/>
          <p:nvPr/>
        </p:nvGrpSpPr>
        <p:grpSpPr>
          <a:xfrm>
            <a:off x="5114654" y="2484742"/>
            <a:ext cx="3839585" cy="2035172"/>
            <a:chOff x="196949" y="2561564"/>
            <a:chExt cx="6182856" cy="303836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710F0C8-4CB9-4BDB-8078-AD1671C0D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949" y="2561564"/>
              <a:ext cx="6182856" cy="3038369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219C08-09B6-4B17-AAC9-138295DB5286}"/>
                </a:ext>
              </a:extLst>
            </p:cNvPr>
            <p:cNvSpPr txBox="1"/>
            <p:nvPr/>
          </p:nvSpPr>
          <p:spPr>
            <a:xfrm>
              <a:off x="672220" y="3927472"/>
              <a:ext cx="512445" cy="379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 err="1"/>
                <a:t>Tx</a:t>
              </a:r>
              <a:endParaRPr lang="zh-CN" altLang="en-US" sz="900" b="1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59251D1-95B4-4127-8237-ACCADFD28020}"/>
                </a:ext>
              </a:extLst>
            </p:cNvPr>
            <p:cNvSpPr txBox="1"/>
            <p:nvPr/>
          </p:nvSpPr>
          <p:spPr>
            <a:xfrm>
              <a:off x="5195010" y="3691410"/>
              <a:ext cx="765834" cy="379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Rx1</a:t>
              </a:r>
              <a:endParaRPr lang="zh-CN" altLang="en-US" sz="788" b="1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C421517-B754-43C8-AC40-1374BE5AB605}"/>
                </a:ext>
              </a:extLst>
            </p:cNvPr>
            <p:cNvSpPr txBox="1"/>
            <p:nvPr/>
          </p:nvSpPr>
          <p:spPr>
            <a:xfrm>
              <a:off x="5195010" y="3884923"/>
              <a:ext cx="804954" cy="379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Rx2</a:t>
              </a:r>
              <a:endParaRPr lang="zh-CN" altLang="en-US" sz="788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1050722-1E93-4B70-BE11-3038C945F731}"/>
                </a:ext>
              </a:extLst>
            </p:cNvPr>
            <p:cNvSpPr txBox="1"/>
            <p:nvPr/>
          </p:nvSpPr>
          <p:spPr>
            <a:xfrm>
              <a:off x="5195010" y="4090941"/>
              <a:ext cx="913896" cy="379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Rx3</a:t>
              </a:r>
              <a:endParaRPr lang="zh-CN" altLang="en-US" sz="750" b="1" dirty="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925EC0B-B876-4A13-A55B-6AE53112CB84}"/>
                </a:ext>
              </a:extLst>
            </p:cNvPr>
            <p:cNvCxnSpPr/>
            <p:nvPr/>
          </p:nvCxnSpPr>
          <p:spPr>
            <a:xfrm>
              <a:off x="672220" y="4100594"/>
              <a:ext cx="52126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95074C3-C7E7-4B7E-AB4F-1D8075B43355}"/>
                </a:ext>
              </a:extLst>
            </p:cNvPr>
            <p:cNvCxnSpPr/>
            <p:nvPr/>
          </p:nvCxnSpPr>
          <p:spPr>
            <a:xfrm flipV="1">
              <a:off x="672220" y="3937828"/>
              <a:ext cx="5212603" cy="1627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06EACA-284C-45AC-8E9D-5065D50488C1}"/>
                </a:ext>
              </a:extLst>
            </p:cNvPr>
            <p:cNvCxnSpPr/>
            <p:nvPr/>
          </p:nvCxnSpPr>
          <p:spPr>
            <a:xfrm>
              <a:off x="672220" y="4100595"/>
              <a:ext cx="5212602" cy="11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流程图: 联系 23">
              <a:extLst>
                <a:ext uri="{FF2B5EF4-FFF2-40B4-BE49-F238E27FC236}">
                  <a16:creationId xmlns:a16="http://schemas.microsoft.com/office/drawing/2014/main" id="{A0077477-25F7-4267-86EC-28B2263C4687}"/>
                </a:ext>
              </a:extLst>
            </p:cNvPr>
            <p:cNvSpPr/>
            <p:nvPr/>
          </p:nvSpPr>
          <p:spPr>
            <a:xfrm>
              <a:off x="647952" y="4056260"/>
              <a:ext cx="85708" cy="82064"/>
            </a:xfrm>
            <a:prstGeom prst="flowChartConnector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8" name="流程图: 联系 24">
              <a:extLst>
                <a:ext uri="{FF2B5EF4-FFF2-40B4-BE49-F238E27FC236}">
                  <a16:creationId xmlns:a16="http://schemas.microsoft.com/office/drawing/2014/main" id="{B503BE7E-264E-486C-BE72-DF3255CA97A2}"/>
                </a:ext>
              </a:extLst>
            </p:cNvPr>
            <p:cNvSpPr/>
            <p:nvPr/>
          </p:nvSpPr>
          <p:spPr>
            <a:xfrm>
              <a:off x="5824248" y="3906874"/>
              <a:ext cx="85708" cy="82064"/>
            </a:xfrm>
            <a:prstGeom prst="flowChartConnector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9" name="流程图: 联系 25">
              <a:extLst>
                <a:ext uri="{FF2B5EF4-FFF2-40B4-BE49-F238E27FC236}">
                  <a16:creationId xmlns:a16="http://schemas.microsoft.com/office/drawing/2014/main" id="{3FA50B0D-4B0A-4AC8-868D-03B10DF071D3}"/>
                </a:ext>
              </a:extLst>
            </p:cNvPr>
            <p:cNvSpPr/>
            <p:nvPr/>
          </p:nvSpPr>
          <p:spPr>
            <a:xfrm>
              <a:off x="5824560" y="4049910"/>
              <a:ext cx="85708" cy="82064"/>
            </a:xfrm>
            <a:prstGeom prst="flowChartConnector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0" name="流程图: 联系 26">
              <a:extLst>
                <a:ext uri="{FF2B5EF4-FFF2-40B4-BE49-F238E27FC236}">
                  <a16:creationId xmlns:a16="http://schemas.microsoft.com/office/drawing/2014/main" id="{7D445191-9D08-4842-906E-7B37718A557E}"/>
                </a:ext>
              </a:extLst>
            </p:cNvPr>
            <p:cNvSpPr/>
            <p:nvPr/>
          </p:nvSpPr>
          <p:spPr>
            <a:xfrm>
              <a:off x="5831362" y="4202599"/>
              <a:ext cx="85708" cy="82064"/>
            </a:xfrm>
            <a:prstGeom prst="flowChartConnector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7FE8DEF-6945-4915-9609-DA40209F3CB0}"/>
              </a:ext>
            </a:extLst>
          </p:cNvPr>
          <p:cNvSpPr txBox="1"/>
          <p:nvPr/>
        </p:nvSpPr>
        <p:spPr>
          <a:xfrm>
            <a:off x="1246949" y="3094707"/>
            <a:ext cx="1633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/>
              <a:t>Wi-Fi </a:t>
            </a:r>
            <a:r>
              <a:rPr lang="zh-CN" altLang="en-US" sz="1050" b="1" dirty="0"/>
              <a:t>多天线传输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9ECD9B-9FD7-4D1B-B913-E594288F4287}"/>
              </a:ext>
            </a:extLst>
          </p:cNvPr>
          <p:cNvSpPr txBox="1"/>
          <p:nvPr/>
        </p:nvSpPr>
        <p:spPr>
          <a:xfrm>
            <a:off x="1246949" y="5214130"/>
            <a:ext cx="1633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/>
              <a:t>Wi-Fi </a:t>
            </a:r>
            <a:r>
              <a:rPr lang="zh-CN" altLang="en-US" sz="1050" b="1" dirty="0"/>
              <a:t>频分复用</a:t>
            </a:r>
          </a:p>
        </p:txBody>
      </p:sp>
      <p:pic>
        <p:nvPicPr>
          <p:cNvPr id="24" name="图形 23" descr="添加">
            <a:extLst>
              <a:ext uri="{FF2B5EF4-FFF2-40B4-BE49-F238E27FC236}">
                <a16:creationId xmlns:a16="http://schemas.microsoft.com/office/drawing/2014/main" id="{64B223C4-AECF-4EFE-B6C8-FA62F239F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609" y="3329425"/>
            <a:ext cx="363432" cy="36343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CAC96A3-99B1-47A2-9367-28A0076D3B8C}"/>
              </a:ext>
            </a:extLst>
          </p:cNvPr>
          <p:cNvSpPr txBox="1"/>
          <p:nvPr/>
        </p:nvSpPr>
        <p:spPr>
          <a:xfrm>
            <a:off x="495624" y="5790179"/>
            <a:ext cx="666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综合利用多根天线、多条载波信号，提高呼吸可测区域的覆盖率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74F848A-E416-48F9-8198-CB418AE4BFB6}"/>
              </a:ext>
            </a:extLst>
          </p:cNvPr>
          <p:cNvSpPr/>
          <p:nvPr/>
        </p:nvSpPr>
        <p:spPr>
          <a:xfrm>
            <a:off x="5756041" y="4879518"/>
            <a:ext cx="2544570" cy="738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如何挑选？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3D17DA-9539-47FF-9124-ADE4EACDC50F}"/>
              </a:ext>
            </a:extLst>
          </p:cNvPr>
          <p:cNvSpPr txBox="1"/>
          <p:nvPr/>
        </p:nvSpPr>
        <p:spPr>
          <a:xfrm>
            <a:off x="3782038" y="1764212"/>
            <a:ext cx="368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空间多样性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EE196-FB98-45A6-BB71-C92012879C09}"/>
              </a:ext>
            </a:extLst>
          </p:cNvPr>
          <p:cNvSpPr txBox="1"/>
          <p:nvPr/>
        </p:nvSpPr>
        <p:spPr>
          <a:xfrm>
            <a:off x="3781826" y="3781325"/>
            <a:ext cx="368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频率多样性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2667E1F6-55D5-4267-A3E7-744A21CF9E3B}"/>
              </a:ext>
            </a:extLst>
          </p:cNvPr>
          <p:cNvSpPr/>
          <p:nvPr/>
        </p:nvSpPr>
        <p:spPr>
          <a:xfrm>
            <a:off x="4460199" y="2670706"/>
            <a:ext cx="317254" cy="1622156"/>
          </a:xfrm>
          <a:prstGeom prst="rightBrace">
            <a:avLst>
              <a:gd name="adj1" fmla="val 588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5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1CF4F-5EB9-4561-93AE-A5E1392B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2.1.1 </a:t>
            </a:r>
            <a:r>
              <a:rPr lang="zh-CN" altLang="en-US" dirty="0"/>
              <a:t>基于自相关函数的呼吸检测算法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0A41D5-050E-49FF-9E67-2A682508BB06}"/>
              </a:ext>
            </a:extLst>
          </p:cNvPr>
          <p:cNvSpPr txBox="1"/>
          <p:nvPr/>
        </p:nvSpPr>
        <p:spPr>
          <a:xfrm>
            <a:off x="332185" y="1147476"/>
            <a:ext cx="711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自相关函数（</a:t>
            </a:r>
            <a:r>
              <a:rPr lang="en-US" altLang="zh-CN" dirty="0"/>
              <a:t>Autocorrelation Function</a:t>
            </a:r>
            <a:r>
              <a:rPr lang="zh-CN" altLang="en-US" dirty="0"/>
              <a:t>，</a:t>
            </a:r>
            <a:r>
              <a:rPr lang="en-US" altLang="zh-CN" dirty="0"/>
              <a:t>ACF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一个信号与其自身在不同时间点的互相关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B951-56A6-4CC7-9529-CBE24C040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" y="2005860"/>
            <a:ext cx="4664990" cy="34987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2B3423-C3C6-4C0C-9888-7287C07DF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09" y="2005859"/>
            <a:ext cx="4664991" cy="34987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31FAB6-1F77-420E-BAB0-4C6778A65220}"/>
              </a:ext>
            </a:extLst>
          </p:cNvPr>
          <p:cNvSpPr txBox="1"/>
          <p:nvPr/>
        </p:nvSpPr>
        <p:spPr>
          <a:xfrm>
            <a:off x="1190786" y="5556635"/>
            <a:ext cx="2386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周期性信号的自相关函数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751754-368C-4D8D-A798-C09C78FB503E}"/>
              </a:ext>
            </a:extLst>
          </p:cNvPr>
          <p:cNvSpPr txBox="1"/>
          <p:nvPr/>
        </p:nvSpPr>
        <p:spPr>
          <a:xfrm>
            <a:off x="5618134" y="5556634"/>
            <a:ext cx="2386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非周期性信号的自相关函数</a:t>
            </a:r>
          </a:p>
        </p:txBody>
      </p:sp>
    </p:spTree>
    <p:extLst>
      <p:ext uri="{BB962C8B-B14F-4D97-AF65-F5344CB8AC3E}">
        <p14:creationId xmlns:p14="http://schemas.microsoft.com/office/powerpoint/2010/main" val="1680885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1CF4F-5EB9-4561-93AE-A5E1392B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2.1.1 </a:t>
            </a:r>
            <a:r>
              <a:rPr lang="zh-CN" altLang="en-US" dirty="0"/>
              <a:t>基于自相关函数的呼吸检测算法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4DB63F-C222-455E-B644-50637AD630FC}"/>
              </a:ext>
            </a:extLst>
          </p:cNvPr>
          <p:cNvGrpSpPr/>
          <p:nvPr/>
        </p:nvGrpSpPr>
        <p:grpSpPr>
          <a:xfrm>
            <a:off x="90681" y="2211066"/>
            <a:ext cx="4517680" cy="2651043"/>
            <a:chOff x="87328" y="3293951"/>
            <a:chExt cx="6023573" cy="353472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8B0B3E3-7749-4941-9D41-CC7F11A8AA43}"/>
                </a:ext>
              </a:extLst>
            </p:cNvPr>
            <p:cNvSpPr/>
            <p:nvPr/>
          </p:nvSpPr>
          <p:spPr>
            <a:xfrm>
              <a:off x="87328" y="3293951"/>
              <a:ext cx="6023573" cy="353472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0E5FADB-C882-4136-81A5-B3CFDECE7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171" y="4391634"/>
              <a:ext cx="5702082" cy="100001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5A3AF15-A69F-45A2-91EC-18347552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073" y="5701902"/>
              <a:ext cx="5702082" cy="1012646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D7294BA-20E9-4263-8C06-61E9128D41A8}"/>
                </a:ext>
              </a:extLst>
            </p:cNvPr>
            <p:cNvSpPr/>
            <p:nvPr/>
          </p:nvSpPr>
          <p:spPr>
            <a:xfrm>
              <a:off x="1980867" y="3436098"/>
              <a:ext cx="2236509" cy="70788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zh-CN" altLang="en-US" sz="3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可测情况</a:t>
              </a:r>
            </a:p>
          </p:txBody>
        </p:sp>
        <p:sp>
          <p:nvSpPr>
            <p:cNvPr id="13" name="圆角矩形 19">
              <a:extLst>
                <a:ext uri="{FF2B5EF4-FFF2-40B4-BE49-F238E27FC236}">
                  <a16:creationId xmlns:a16="http://schemas.microsoft.com/office/drawing/2014/main" id="{D2BA5CDF-C18C-41CE-806B-FEDA9B23E6AC}"/>
                </a:ext>
              </a:extLst>
            </p:cNvPr>
            <p:cNvSpPr/>
            <p:nvPr/>
          </p:nvSpPr>
          <p:spPr>
            <a:xfrm>
              <a:off x="4409037" y="4432584"/>
              <a:ext cx="1430448" cy="330338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时域振幅</a:t>
              </a:r>
            </a:p>
          </p:txBody>
        </p:sp>
        <p:sp>
          <p:nvSpPr>
            <p:cNvPr id="14" name="圆角矩形 20">
              <a:extLst>
                <a:ext uri="{FF2B5EF4-FFF2-40B4-BE49-F238E27FC236}">
                  <a16:creationId xmlns:a16="http://schemas.microsoft.com/office/drawing/2014/main" id="{8CE76C23-E7D3-4244-94B5-9327DFB7B36B}"/>
                </a:ext>
              </a:extLst>
            </p:cNvPr>
            <p:cNvSpPr/>
            <p:nvPr/>
          </p:nvSpPr>
          <p:spPr>
            <a:xfrm>
              <a:off x="4409037" y="5779825"/>
              <a:ext cx="1430448" cy="330338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自相关函数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6CDFCB-EBCE-42EF-B6CC-5C77ADD3D1ED}"/>
              </a:ext>
            </a:extLst>
          </p:cNvPr>
          <p:cNvGrpSpPr/>
          <p:nvPr/>
        </p:nvGrpSpPr>
        <p:grpSpPr>
          <a:xfrm>
            <a:off x="4642184" y="2214963"/>
            <a:ext cx="4440010" cy="2647146"/>
            <a:chOff x="6201094" y="3299147"/>
            <a:chExt cx="5920013" cy="352952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AADDCC0-A506-4196-B966-E9E1456AB70B}"/>
                </a:ext>
              </a:extLst>
            </p:cNvPr>
            <p:cNvSpPr/>
            <p:nvPr/>
          </p:nvSpPr>
          <p:spPr>
            <a:xfrm>
              <a:off x="6201094" y="3299147"/>
              <a:ext cx="5920013" cy="35295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18A6F62-E563-4DDD-9A42-0F6AE3FC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4666" y="4391634"/>
              <a:ext cx="5789716" cy="100310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90967CB-E9F5-4E50-9448-ED04645A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1646" y="5684800"/>
              <a:ext cx="5802736" cy="1046850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FEE8998-01C0-46C0-8636-EA69F0FC9E9F}"/>
                </a:ext>
              </a:extLst>
            </p:cNvPr>
            <p:cNvSpPr/>
            <p:nvPr/>
          </p:nvSpPr>
          <p:spPr>
            <a:xfrm>
              <a:off x="7804789" y="3430146"/>
              <a:ext cx="2749472" cy="70788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zh-CN" altLang="en-US" sz="3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不可测情况</a:t>
              </a:r>
            </a:p>
          </p:txBody>
        </p:sp>
        <p:sp>
          <p:nvSpPr>
            <p:cNvPr id="20" name="圆角矩形 21">
              <a:extLst>
                <a:ext uri="{FF2B5EF4-FFF2-40B4-BE49-F238E27FC236}">
                  <a16:creationId xmlns:a16="http://schemas.microsoft.com/office/drawing/2014/main" id="{94B85890-02FE-417E-A68A-47D884E4A21D}"/>
                </a:ext>
              </a:extLst>
            </p:cNvPr>
            <p:cNvSpPr/>
            <p:nvPr/>
          </p:nvSpPr>
          <p:spPr>
            <a:xfrm>
              <a:off x="10546095" y="4432584"/>
              <a:ext cx="1430448" cy="330338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时域振幅</a:t>
              </a:r>
            </a:p>
          </p:txBody>
        </p:sp>
        <p:sp>
          <p:nvSpPr>
            <p:cNvPr id="21" name="圆角矩形 22">
              <a:extLst>
                <a:ext uri="{FF2B5EF4-FFF2-40B4-BE49-F238E27FC236}">
                  <a16:creationId xmlns:a16="http://schemas.microsoft.com/office/drawing/2014/main" id="{76A8ED1A-31A3-47C9-9BDF-0C97F3F79743}"/>
                </a:ext>
              </a:extLst>
            </p:cNvPr>
            <p:cNvSpPr/>
            <p:nvPr/>
          </p:nvSpPr>
          <p:spPr>
            <a:xfrm>
              <a:off x="10546095" y="5779825"/>
              <a:ext cx="1430448" cy="330338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/>
                <a:t>自相关函数</a:t>
              </a:r>
              <a:endParaRPr lang="zh-CN" altLang="en-US" sz="1350" dirty="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B286A09-4543-42E2-A9FE-F63613F5E156}"/>
              </a:ext>
            </a:extLst>
          </p:cNvPr>
          <p:cNvSpPr txBox="1"/>
          <p:nvPr/>
        </p:nvSpPr>
        <p:spPr>
          <a:xfrm>
            <a:off x="332185" y="1215305"/>
            <a:ext cx="58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可测与不可测情况下自相关函数表现</a:t>
            </a:r>
          </a:p>
        </p:txBody>
      </p:sp>
    </p:spTree>
    <p:extLst>
      <p:ext uri="{BB962C8B-B14F-4D97-AF65-F5344CB8AC3E}">
        <p14:creationId xmlns:p14="http://schemas.microsoft.com/office/powerpoint/2010/main" val="261383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1CF4F-5EB9-4561-93AE-A5E1392B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衡量呼吸可测性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286A09-4543-42E2-A9FE-F63613F5E156}"/>
              </a:ext>
            </a:extLst>
          </p:cNvPr>
          <p:cNvSpPr txBox="1"/>
          <p:nvPr/>
        </p:nvSpPr>
        <p:spPr>
          <a:xfrm>
            <a:off x="169057" y="1269015"/>
            <a:ext cx="888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定义衡量呼吸波形周期性评分 </a:t>
            </a:r>
            <a:r>
              <a:rPr lang="en-US" altLang="zh-CN" dirty="0"/>
              <a:t>ACF Score</a:t>
            </a:r>
            <a:r>
              <a:rPr lang="zh-CN" altLang="en-US" dirty="0"/>
              <a:t>：自相关函数前 </a:t>
            </a:r>
            <a:r>
              <a:rPr lang="en-US" altLang="zh-CN" dirty="0"/>
              <a:t>n </a:t>
            </a:r>
            <a:r>
              <a:rPr lang="zh-CN" altLang="en-US" dirty="0"/>
              <a:t>个波峰及波谷的绝对值之和</a:t>
            </a:r>
            <a:endParaRPr lang="en-US" altLang="zh-CN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E08D7B0-7120-46D8-BC5B-E8C780E5B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7" y="2286022"/>
            <a:ext cx="4638778" cy="2445901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551BC87-7DFF-4A9F-BD21-1D26B2BC71EF}"/>
              </a:ext>
            </a:extLst>
          </p:cNvPr>
          <p:cNvCxnSpPr>
            <a:cxnSpLocks/>
          </p:cNvCxnSpPr>
          <p:nvPr/>
        </p:nvCxnSpPr>
        <p:spPr>
          <a:xfrm>
            <a:off x="1804178" y="2624547"/>
            <a:ext cx="0" cy="8143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260D997-2B8E-42C2-ACCF-8B31E7E5FD8D}"/>
              </a:ext>
            </a:extLst>
          </p:cNvPr>
          <p:cNvSpPr txBox="1"/>
          <p:nvPr/>
        </p:nvSpPr>
        <p:spPr>
          <a:xfrm>
            <a:off x="1804178" y="2856276"/>
            <a:ext cx="1174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Peek Height</a:t>
            </a:r>
            <a:endParaRPr lang="zh-CN" altLang="en-US" sz="135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ECB7A4D-EDBF-4458-BD5A-2CF7CEAFD43E}"/>
              </a:ext>
            </a:extLst>
          </p:cNvPr>
          <p:cNvCxnSpPr>
            <a:cxnSpLocks/>
          </p:cNvCxnSpPr>
          <p:nvPr/>
        </p:nvCxnSpPr>
        <p:spPr>
          <a:xfrm>
            <a:off x="1148129" y="4224154"/>
            <a:ext cx="1340317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7CD014D-415B-4B89-84D2-9D7A2DC42D34}"/>
              </a:ext>
            </a:extLst>
          </p:cNvPr>
          <p:cNvSpPr txBox="1"/>
          <p:nvPr/>
        </p:nvSpPr>
        <p:spPr>
          <a:xfrm>
            <a:off x="1313909" y="3924072"/>
            <a:ext cx="1174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Peek Width</a:t>
            </a:r>
            <a:endParaRPr lang="zh-CN" altLang="en-US" sz="1350" dirty="0"/>
          </a:p>
        </p:txBody>
      </p:sp>
      <p:pic>
        <p:nvPicPr>
          <p:cNvPr id="30" name="Picture 2" descr="https://latex.codecogs.com/png.latex?%5Cdpi%7B150%7D%20%5Chuge%20score%28X%29%3D%5Csum_%7Bi%3D1%7D%5E%7Bn%3D2%7Dpeak%28X%29_i%20&amp;plus;%20%5Csum_%7Bi%3D1%7D%5E%7Bn%3D2%7D%7Cvally%28X%29_i%7C">
            <a:extLst>
              <a:ext uri="{FF2B5EF4-FFF2-40B4-BE49-F238E27FC236}">
                <a16:creationId xmlns:a16="http://schemas.microsoft.com/office/drawing/2014/main" id="{12F053BB-CF68-4AFC-B966-FC5F96C19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851" y="2612535"/>
            <a:ext cx="3415604" cy="59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A29F463-5F5C-49FB-97D8-A34400157866}"/>
              </a:ext>
            </a:extLst>
          </p:cNvPr>
          <p:cNvSpPr txBox="1"/>
          <p:nvPr/>
        </p:nvSpPr>
        <p:spPr>
          <a:xfrm>
            <a:off x="5188688" y="3628925"/>
            <a:ext cx="378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根据自相关函数性质，当信号的周期性越强，其 </a:t>
            </a:r>
            <a:r>
              <a:rPr lang="en-US" altLang="zh-CN" dirty="0"/>
              <a:t>score </a:t>
            </a:r>
            <a:r>
              <a:rPr lang="zh-CN" altLang="en-US" dirty="0"/>
              <a:t>越高</a:t>
            </a:r>
          </a:p>
        </p:txBody>
      </p:sp>
    </p:spTree>
    <p:extLst>
      <p:ext uri="{BB962C8B-B14F-4D97-AF65-F5344CB8AC3E}">
        <p14:creationId xmlns:p14="http://schemas.microsoft.com/office/powerpoint/2010/main" val="315591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1CF4F-5EB9-4561-93AE-A5E1392B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呼吸频率提取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A5271C-8409-461A-89C5-1BC28F52737F}"/>
              </a:ext>
            </a:extLst>
          </p:cNvPr>
          <p:cNvSpPr txBox="1"/>
          <p:nvPr/>
        </p:nvSpPr>
        <p:spPr>
          <a:xfrm>
            <a:off x="332185" y="1046759"/>
            <a:ext cx="71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呼吸频率提取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DAC98A7-A629-4957-A7E4-49D66D6DEAEB}"/>
              </a:ext>
            </a:extLst>
          </p:cNvPr>
          <p:cNvGrpSpPr/>
          <p:nvPr/>
        </p:nvGrpSpPr>
        <p:grpSpPr>
          <a:xfrm>
            <a:off x="332185" y="1775431"/>
            <a:ext cx="4638778" cy="2445901"/>
            <a:chOff x="169057" y="2441005"/>
            <a:chExt cx="4638778" cy="2445901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E08D7B0-7120-46D8-BC5B-E8C780E5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057" y="2441005"/>
              <a:ext cx="4638778" cy="2445901"/>
            </a:xfrm>
            <a:prstGeom prst="rect">
              <a:avLst/>
            </a:prstGeom>
          </p:spPr>
        </p:pic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551BC87-7DFF-4A9F-BD21-1D26B2BC71EF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78" y="2779530"/>
              <a:ext cx="0" cy="81439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60D997-2B8E-42C2-ACCF-8B31E7E5FD8D}"/>
                </a:ext>
              </a:extLst>
            </p:cNvPr>
            <p:cNvSpPr txBox="1"/>
            <p:nvPr/>
          </p:nvSpPr>
          <p:spPr>
            <a:xfrm>
              <a:off x="1804178" y="3011259"/>
              <a:ext cx="117453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dirty="0"/>
                <a:t>Peek Height</a:t>
              </a:r>
              <a:endParaRPr lang="zh-CN" altLang="en-US" sz="1350" dirty="0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ECB7A4D-EDBF-4458-BD5A-2CF7CEAFD4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8129" y="4379137"/>
              <a:ext cx="1340317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7CD014D-415B-4B89-84D2-9D7A2DC42D34}"/>
                </a:ext>
              </a:extLst>
            </p:cNvPr>
            <p:cNvSpPr txBox="1"/>
            <p:nvPr/>
          </p:nvSpPr>
          <p:spPr>
            <a:xfrm>
              <a:off x="1313909" y="4079055"/>
              <a:ext cx="117453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dirty="0"/>
                <a:t>Peek Width</a:t>
              </a:r>
              <a:endParaRPr lang="zh-CN" altLang="en-US" sz="1350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AC88F10-03BA-4714-B5A6-B6F62E618581}"/>
              </a:ext>
            </a:extLst>
          </p:cNvPr>
          <p:cNvSpPr txBox="1"/>
          <p:nvPr/>
        </p:nvSpPr>
        <p:spPr>
          <a:xfrm>
            <a:off x="5147668" y="1912690"/>
            <a:ext cx="37862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对于周期性信号：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原始信号周期 </a:t>
            </a:r>
            <a:r>
              <a:rPr lang="en-US" altLang="zh-CN" dirty="0"/>
              <a:t>= </a:t>
            </a:r>
            <a:r>
              <a:rPr lang="zh-CN" altLang="en-US" dirty="0"/>
              <a:t>自相关函数周期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因此，根据波峰与波谷之间的平均间隔可以提取呼吸频率</a:t>
            </a:r>
          </a:p>
        </p:txBody>
      </p:sp>
    </p:spTree>
    <p:extLst>
      <p:ext uri="{BB962C8B-B14F-4D97-AF65-F5344CB8AC3E}">
        <p14:creationId xmlns:p14="http://schemas.microsoft.com/office/powerpoint/2010/main" val="144907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16F1DB0-110B-4CF2-BE27-DE836C3AE752}"/>
              </a:ext>
            </a:extLst>
          </p:cNvPr>
          <p:cNvGrpSpPr/>
          <p:nvPr/>
        </p:nvGrpSpPr>
        <p:grpSpPr>
          <a:xfrm>
            <a:off x="491216" y="2819249"/>
            <a:ext cx="2416629" cy="1196420"/>
            <a:chOff x="1042609" y="2403083"/>
            <a:chExt cx="3222172" cy="159522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FFC51FB-0EB3-418B-8FE0-2F12B4F45E53}"/>
                </a:ext>
              </a:extLst>
            </p:cNvPr>
            <p:cNvSpPr txBox="1"/>
            <p:nvPr/>
          </p:nvSpPr>
          <p:spPr>
            <a:xfrm>
              <a:off x="1042609" y="2403083"/>
              <a:ext cx="3222172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zh-CN" altLang="en-US" sz="5400" spc="1200" dirty="0">
                  <a:solidFill>
                    <a:srgbClr val="8C0000"/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17C73DF-3DD7-4319-BB65-970ED9F6FD84}"/>
                </a:ext>
              </a:extLst>
            </p:cNvPr>
            <p:cNvSpPr txBox="1"/>
            <p:nvPr/>
          </p:nvSpPr>
          <p:spPr>
            <a:xfrm>
              <a:off x="1149204" y="3505867"/>
              <a:ext cx="207133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pc="-30" dirty="0">
                  <a:solidFill>
                    <a:srgbClr val="8C0000"/>
                  </a:solidFill>
                  <a:cs typeface="+mn-ea"/>
                  <a:sym typeface="+mn-lt"/>
                </a:rPr>
                <a:t>CONTENTS</a:t>
              </a:r>
              <a:endParaRPr lang="zh-CN" altLang="en-US" spc="-30" dirty="0">
                <a:solidFill>
                  <a:srgbClr val="8C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EE1EBD59-DE80-47A6-B522-2FD964AD3C91}"/>
              </a:ext>
            </a:extLst>
          </p:cNvPr>
          <p:cNvSpPr/>
          <p:nvPr/>
        </p:nvSpPr>
        <p:spPr>
          <a:xfrm>
            <a:off x="2743200" y="1616529"/>
            <a:ext cx="6400800" cy="3624943"/>
          </a:xfrm>
          <a:prstGeom prst="rect">
            <a:avLst/>
          </a:prstGeom>
          <a:solidFill>
            <a:srgbClr val="8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FAFAFF8-1733-4067-82BB-FAB192D1D310}"/>
              </a:ext>
            </a:extLst>
          </p:cNvPr>
          <p:cNvGrpSpPr/>
          <p:nvPr/>
        </p:nvGrpSpPr>
        <p:grpSpPr>
          <a:xfrm>
            <a:off x="3679905" y="2413498"/>
            <a:ext cx="2922419" cy="461665"/>
            <a:chOff x="4532498" y="4323460"/>
            <a:chExt cx="3896558" cy="615553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D20DBCB-A543-4AF6-A656-231DCE368A92}"/>
                </a:ext>
              </a:extLst>
            </p:cNvPr>
            <p:cNvSpPr txBox="1"/>
            <p:nvPr/>
          </p:nvSpPr>
          <p:spPr>
            <a:xfrm>
              <a:off x="5265231" y="4355583"/>
              <a:ext cx="316382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zh-CN" altLang="en-US" sz="2100" spc="450" dirty="0">
                  <a:solidFill>
                    <a:prstClr val="white"/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F49BCF-DBC9-4097-9020-CB0A724AC2F8}"/>
                </a:ext>
              </a:extLst>
            </p:cNvPr>
            <p:cNvSpPr txBox="1"/>
            <p:nvPr/>
          </p:nvSpPr>
          <p:spPr>
            <a:xfrm>
              <a:off x="4532498" y="4323460"/>
              <a:ext cx="97108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altLang="zh-CN" sz="2400" dirty="0">
                  <a:solidFill>
                    <a:prstClr val="white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D6622D-963C-4BEE-826C-EE53DB0F7E70}"/>
              </a:ext>
            </a:extLst>
          </p:cNvPr>
          <p:cNvGrpSpPr/>
          <p:nvPr/>
        </p:nvGrpSpPr>
        <p:grpSpPr>
          <a:xfrm>
            <a:off x="3679906" y="3155199"/>
            <a:ext cx="2941094" cy="461665"/>
            <a:chOff x="8025569" y="4309404"/>
            <a:chExt cx="3921459" cy="615553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C921DC-C9A5-4470-9BC4-ED7B97820E79}"/>
                </a:ext>
              </a:extLst>
            </p:cNvPr>
            <p:cNvSpPr txBox="1"/>
            <p:nvPr/>
          </p:nvSpPr>
          <p:spPr>
            <a:xfrm>
              <a:off x="8783202" y="4355935"/>
              <a:ext cx="316382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zh-CN" altLang="en-US" sz="2100" spc="450" dirty="0">
                  <a:solidFill>
                    <a:prstClr val="white"/>
                  </a:solidFill>
                  <a:cs typeface="+mn-ea"/>
                  <a:sym typeface="+mn-lt"/>
                </a:rPr>
                <a:t>本文工作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B15EBC-F3EE-45F7-A7C0-00388EB051DD}"/>
                </a:ext>
              </a:extLst>
            </p:cNvPr>
            <p:cNvSpPr txBox="1"/>
            <p:nvPr/>
          </p:nvSpPr>
          <p:spPr>
            <a:xfrm>
              <a:off x="8025569" y="4309404"/>
              <a:ext cx="97108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altLang="zh-CN" sz="2400" dirty="0">
                  <a:solidFill>
                    <a:prstClr val="white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5CBF42D-48CF-4D67-8B13-25BA4170FEE6}"/>
              </a:ext>
            </a:extLst>
          </p:cNvPr>
          <p:cNvGrpSpPr/>
          <p:nvPr/>
        </p:nvGrpSpPr>
        <p:grpSpPr>
          <a:xfrm>
            <a:off x="3679905" y="3897274"/>
            <a:ext cx="2935055" cy="461665"/>
            <a:chOff x="4517355" y="5469524"/>
            <a:chExt cx="3913406" cy="615553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CEF983E-4B1E-48FA-9B0C-DB88BB6BA3F2}"/>
                </a:ext>
              </a:extLst>
            </p:cNvPr>
            <p:cNvSpPr txBox="1"/>
            <p:nvPr/>
          </p:nvSpPr>
          <p:spPr>
            <a:xfrm>
              <a:off x="5266936" y="5523475"/>
              <a:ext cx="316382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60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>
                <a:defRPr/>
              </a:pPr>
              <a:r>
                <a:rPr lang="zh-CN" altLang="en-US" sz="2100" spc="450" dirty="0">
                  <a:latin typeface="+mn-lt"/>
                  <a:ea typeface="+mn-ea"/>
                  <a:cs typeface="+mn-ea"/>
                  <a:sym typeface="+mn-lt"/>
                </a:rPr>
                <a:t>总结展望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8463CC6-BD24-4F23-BE06-9363597A7BE0}"/>
                </a:ext>
              </a:extLst>
            </p:cNvPr>
            <p:cNvSpPr txBox="1"/>
            <p:nvPr/>
          </p:nvSpPr>
          <p:spPr>
            <a:xfrm>
              <a:off x="4517355" y="5469524"/>
              <a:ext cx="97108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altLang="zh-CN" sz="2400" dirty="0">
                  <a:solidFill>
                    <a:prstClr val="white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BCD89C4-01BF-4457-9AF0-79558E50063F}"/>
              </a:ext>
            </a:extLst>
          </p:cNvPr>
          <p:cNvGrpSpPr/>
          <p:nvPr/>
        </p:nvGrpSpPr>
        <p:grpSpPr>
          <a:xfrm>
            <a:off x="5966000" y="1988214"/>
            <a:ext cx="2888307" cy="2881572"/>
            <a:chOff x="2105799" y="20055838"/>
            <a:chExt cx="6748090" cy="6732363"/>
          </a:xfrm>
          <a:solidFill>
            <a:schemeClr val="bg1">
              <a:alpha val="20000"/>
            </a:schemeClr>
          </a:solidFill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79AAE98A-2858-4266-B930-41181A588C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AF27BCA-EE53-49A1-BFE1-3B4DFBB9C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84FCCD42-98F1-4DF4-9A60-306FD773A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991482C-9418-40C7-A43F-1E2E60BDD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C8F0283F-5609-4CF2-B95C-AE8A9575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BAC8DD0E-5DF7-4AE7-B758-A9A1B3494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2379E517-D02D-45F3-82A9-A375358BB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3F957794-E9E3-44B6-9B05-CFF03B63E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2C2E9C2-6FBE-4035-8C09-5FFFA59FA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F27CBC6-3163-424F-9694-53C0ABAE0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B43DD560-59F8-44D1-BB11-F20BA225E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0D3395C3-0ED8-4539-9326-A67C00F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11334AAE-90E7-478B-ACA0-3819E75EA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A78F65D0-5DD2-49B6-AE90-587785B2F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758F5D24-301B-460A-BA6F-EE19C334B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D23E12EB-6C6B-46F5-AB2A-171AFB094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A43D930-57AF-42F3-810A-B0ECA8EEF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C35C20AF-9414-4E8F-BA86-877CBA90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1D224BFB-ED8B-400D-A3EB-7FCACA307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5267C7E7-B082-41F9-8638-214CC510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150A37A0-0E83-4E3D-B77A-B96BE3FC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94C09A7A-99C3-483B-8EFC-CE53A050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C1E36534-E2CA-4745-BA48-C5A07199F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54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1CF4F-5EB9-4561-93AE-A5E1392B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85" y="243569"/>
            <a:ext cx="6792638" cy="617518"/>
          </a:xfrm>
        </p:spPr>
        <p:txBody>
          <a:bodyPr/>
          <a:lstStyle/>
          <a:p>
            <a:r>
              <a:rPr lang="zh-CN" altLang="en-US" dirty="0"/>
              <a:t>呼吸检测算法实验验证 </a:t>
            </a:r>
            <a:r>
              <a:rPr lang="en-US" altLang="zh-CN" dirty="0"/>
              <a:t>– </a:t>
            </a:r>
            <a:r>
              <a:rPr lang="zh-CN" altLang="en-US" dirty="0"/>
              <a:t>实验设计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DEA4E08-446C-417F-B7F2-714A74122E59}"/>
              </a:ext>
            </a:extLst>
          </p:cNvPr>
          <p:cNvGrpSpPr/>
          <p:nvPr/>
        </p:nvGrpSpPr>
        <p:grpSpPr>
          <a:xfrm>
            <a:off x="198989" y="1987609"/>
            <a:ext cx="4547762" cy="3391183"/>
            <a:chOff x="315947" y="1797300"/>
            <a:chExt cx="4547762" cy="339118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D4CE7D-FDF6-4133-BA8D-D89ACB6E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31" y="1797300"/>
              <a:ext cx="4521578" cy="3391183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1A28B8E-2BBF-42F1-B532-3953A39D7CDB}"/>
                </a:ext>
              </a:extLst>
            </p:cNvPr>
            <p:cNvSpPr/>
            <p:nvPr/>
          </p:nvSpPr>
          <p:spPr>
            <a:xfrm>
              <a:off x="3916727" y="2583712"/>
              <a:ext cx="871869" cy="6166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D50F940-06CD-448F-A847-E68839C978A6}"/>
                </a:ext>
              </a:extLst>
            </p:cNvPr>
            <p:cNvSpPr/>
            <p:nvPr/>
          </p:nvSpPr>
          <p:spPr>
            <a:xfrm>
              <a:off x="1049481" y="3565452"/>
              <a:ext cx="1007919" cy="6716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9F56907-0445-4784-ADE0-34DF03291B7C}"/>
                </a:ext>
              </a:extLst>
            </p:cNvPr>
            <p:cNvSpPr/>
            <p:nvPr/>
          </p:nvSpPr>
          <p:spPr>
            <a:xfrm rot="16200000">
              <a:off x="270950" y="3751800"/>
              <a:ext cx="671622" cy="549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4EE5CC-80E5-4853-829F-DF7C07E08046}"/>
                </a:ext>
              </a:extLst>
            </p:cNvPr>
            <p:cNvSpPr/>
            <p:nvPr/>
          </p:nvSpPr>
          <p:spPr>
            <a:xfrm>
              <a:off x="3899656" y="2122047"/>
              <a:ext cx="954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接收端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C4A803-1116-4925-801D-7D3CFA17CEC0}"/>
                </a:ext>
              </a:extLst>
            </p:cNvPr>
            <p:cNvSpPr/>
            <p:nvPr/>
          </p:nvSpPr>
          <p:spPr>
            <a:xfrm>
              <a:off x="1076386" y="4223090"/>
              <a:ext cx="954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发射端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86D039-0B3C-42AF-8AFD-183B5F12156E}"/>
                </a:ext>
              </a:extLst>
            </p:cNvPr>
            <p:cNvSpPr/>
            <p:nvPr/>
          </p:nvSpPr>
          <p:spPr>
            <a:xfrm>
              <a:off x="315947" y="2534183"/>
              <a:ext cx="146706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多导睡眠仪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DA1EF4F-9507-485E-8CAB-7ED256629D6E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>
              <a:off x="606762" y="2934293"/>
              <a:ext cx="442718" cy="7562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78DDF9B-CB9D-4199-9C11-C8DFA2D6161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1049481" y="2934293"/>
              <a:ext cx="1871637" cy="11171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4D2BE51-DE55-4A4A-BD13-619D7D4EE4AC}"/>
              </a:ext>
            </a:extLst>
          </p:cNvPr>
          <p:cNvSpPr txBox="1"/>
          <p:nvPr/>
        </p:nvSpPr>
        <p:spPr>
          <a:xfrm>
            <a:off x="4857425" y="2312356"/>
            <a:ext cx="432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实验场景</a:t>
            </a:r>
            <a:endParaRPr lang="en-US" altLang="zh-CN" sz="2000" b="1" dirty="0"/>
          </a:p>
          <a:p>
            <a:r>
              <a:rPr lang="zh-CN" altLang="en-US" sz="1600" dirty="0"/>
              <a:t>北京大学磁共振成像研究中心睡眠实验室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586393-3DAA-4991-A4C5-2692820BE856}"/>
              </a:ext>
            </a:extLst>
          </p:cNvPr>
          <p:cNvSpPr txBox="1"/>
          <p:nvPr/>
        </p:nvSpPr>
        <p:spPr>
          <a:xfrm>
            <a:off x="4857425" y="3217805"/>
            <a:ext cx="432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基准信息获取</a:t>
            </a:r>
            <a:endParaRPr lang="en-US" altLang="zh-CN" sz="2000" b="1" dirty="0"/>
          </a:p>
          <a:p>
            <a:r>
              <a:rPr lang="zh-CN" altLang="en-US" sz="1600" dirty="0"/>
              <a:t>多导睡眠仪的胸腹带呼吸传感器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28F325-28CB-4371-A5B5-CC531BDE9512}"/>
              </a:ext>
            </a:extLst>
          </p:cNvPr>
          <p:cNvSpPr txBox="1"/>
          <p:nvPr/>
        </p:nvSpPr>
        <p:spPr>
          <a:xfrm>
            <a:off x="4878690" y="4123254"/>
            <a:ext cx="43221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Wi-Fi </a:t>
            </a:r>
            <a:r>
              <a:rPr lang="zh-CN" altLang="en-US" sz="2000" b="1" dirty="0"/>
              <a:t>设备</a:t>
            </a:r>
            <a:endParaRPr lang="en-US" altLang="zh-CN" sz="2000" b="1" dirty="0"/>
          </a:p>
          <a:p>
            <a:r>
              <a:rPr lang="zh-CN" altLang="en-US" sz="1600" dirty="0"/>
              <a:t>两台技嘉 </a:t>
            </a:r>
            <a:r>
              <a:rPr lang="en-US" altLang="zh-CN" sz="1600" dirty="0"/>
              <a:t>Mini-PC</a:t>
            </a:r>
            <a:r>
              <a:rPr lang="zh-CN" altLang="en-US" sz="1600" dirty="0"/>
              <a:t>，工作在 </a:t>
            </a:r>
            <a:r>
              <a:rPr lang="en-US" altLang="zh-CN" sz="1600" dirty="0"/>
              <a:t>4.8GHz</a:t>
            </a:r>
            <a:r>
              <a:rPr lang="zh-CN" altLang="en-US" sz="1600" dirty="0"/>
              <a:t> 第 </a:t>
            </a:r>
            <a:r>
              <a:rPr lang="en-US" altLang="zh-CN" sz="1600" dirty="0"/>
              <a:t>64 </a:t>
            </a:r>
            <a:r>
              <a:rPr lang="zh-CN" altLang="en-US" sz="1600" dirty="0"/>
              <a:t>信道</a:t>
            </a:r>
            <a:endParaRPr lang="en-US" altLang="zh-CN" sz="1600" dirty="0"/>
          </a:p>
          <a:p>
            <a:r>
              <a:rPr lang="zh-CN" altLang="en-US" sz="1600" dirty="0"/>
              <a:t>使用开源工具 </a:t>
            </a:r>
            <a:r>
              <a:rPr lang="en-US" altLang="zh-CN" sz="1600" dirty="0"/>
              <a:t>CSITOOL </a:t>
            </a:r>
            <a:r>
              <a:rPr lang="zh-CN" altLang="en-US" sz="1600" dirty="0"/>
              <a:t>采集 </a:t>
            </a:r>
            <a:r>
              <a:rPr lang="en-US" altLang="zh-CN" sz="1600" dirty="0"/>
              <a:t>Wi-Fi CSI </a:t>
            </a:r>
            <a:r>
              <a:rPr lang="zh-CN" altLang="en-US" sz="1600" dirty="0"/>
              <a:t>数据</a:t>
            </a:r>
            <a:endParaRPr lang="en-US" altLang="zh-CN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46E290-1046-4F7A-8BB8-4B70B71C014F}"/>
              </a:ext>
            </a:extLst>
          </p:cNvPr>
          <p:cNvSpPr/>
          <p:nvPr/>
        </p:nvSpPr>
        <p:spPr>
          <a:xfrm>
            <a:off x="2283575" y="4290885"/>
            <a:ext cx="1313180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胸腹带呼吸传感器</a:t>
            </a:r>
          </a:p>
        </p:txBody>
      </p:sp>
    </p:spTree>
    <p:extLst>
      <p:ext uri="{BB962C8B-B14F-4D97-AF65-F5344CB8AC3E}">
        <p14:creationId xmlns:p14="http://schemas.microsoft.com/office/powerpoint/2010/main" val="253710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1CF4F-5EB9-4561-93AE-A5E1392B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呼吸检测算法实验验证 </a:t>
            </a:r>
            <a:r>
              <a:rPr lang="en-US" altLang="zh-CN" dirty="0"/>
              <a:t>– </a:t>
            </a:r>
            <a:r>
              <a:rPr lang="zh-CN" altLang="en-US" dirty="0"/>
              <a:t>实验结果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A5271C-8409-461A-89C5-1BC28F52737F}"/>
              </a:ext>
            </a:extLst>
          </p:cNvPr>
          <p:cNvSpPr txBox="1"/>
          <p:nvPr/>
        </p:nvSpPr>
        <p:spPr>
          <a:xfrm>
            <a:off x="411930" y="1271684"/>
            <a:ext cx="716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 呼吸可测率  ：静止情况下呼吸实际可测所占的时间比例</a:t>
            </a:r>
            <a:endParaRPr lang="en-US" altLang="zh-CN" b="1" dirty="0"/>
          </a:p>
          <a:p>
            <a:r>
              <a:rPr lang="zh-CN" altLang="en-US" b="1" dirty="0"/>
              <a:t>呼吸频率误差：测得的呼吸频率与真实呼吸频率的差值</a:t>
            </a:r>
            <a:endParaRPr lang="en-US" altLang="zh-CN" b="1" dirty="0"/>
          </a:p>
        </p:txBody>
      </p:sp>
      <p:pic>
        <p:nvPicPr>
          <p:cNvPr id="18" name="内容占位符 3">
            <a:extLst>
              <a:ext uri="{FF2B5EF4-FFF2-40B4-BE49-F238E27FC236}">
                <a16:creationId xmlns:a16="http://schemas.microsoft.com/office/drawing/2014/main" id="{4141D089-AE98-4998-A6DA-F17A25928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0" y="2571182"/>
            <a:ext cx="5040276" cy="20161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5D84686-B9D2-4B65-B017-1F8E2DBF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40" y="2495487"/>
            <a:ext cx="3206250" cy="21675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BF2086E-27AB-497A-8737-DA0EEB7E2EBF}"/>
              </a:ext>
            </a:extLst>
          </p:cNvPr>
          <p:cNvSpPr txBox="1"/>
          <p:nvPr/>
        </p:nvSpPr>
        <p:spPr>
          <a:xfrm>
            <a:off x="1090629" y="4662987"/>
            <a:ext cx="3682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i="1" dirty="0"/>
              <a:t>使用不同数量天线、载波情况下的呼吸可测率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6E8EA22-A8A5-4473-B3FC-6A8A400DAE3A}"/>
              </a:ext>
            </a:extLst>
          </p:cNvPr>
          <p:cNvSpPr txBox="1"/>
          <p:nvPr/>
        </p:nvSpPr>
        <p:spPr>
          <a:xfrm>
            <a:off x="5982495" y="4662987"/>
            <a:ext cx="2495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i="1" dirty="0"/>
              <a:t>呼吸频率误差累积分布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7C30D6-3BB5-4817-BB35-BB5B66627377}"/>
              </a:ext>
            </a:extLst>
          </p:cNvPr>
          <p:cNvSpPr txBox="1"/>
          <p:nvPr/>
        </p:nvSpPr>
        <p:spPr>
          <a:xfrm>
            <a:off x="648181" y="5401650"/>
            <a:ext cx="7569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当使用所有天线、载波时，呼吸可测率可达 </a:t>
            </a:r>
            <a:r>
              <a:rPr lang="en-US" altLang="zh-CN" dirty="0"/>
              <a:t>98%</a:t>
            </a:r>
            <a:r>
              <a:rPr lang="zh-CN" altLang="en-US" dirty="0"/>
              <a:t>，呼吸频率的平均误差约为 </a:t>
            </a:r>
            <a:r>
              <a:rPr lang="en-US" altLang="zh-CN" dirty="0"/>
              <a:t>0.3 bpm</a:t>
            </a:r>
            <a:r>
              <a:rPr lang="zh-CN" altLang="en-US" dirty="0"/>
              <a:t>（误差小于 </a:t>
            </a:r>
            <a:r>
              <a:rPr lang="en-US" altLang="zh-CN" dirty="0"/>
              <a:t>2%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76678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D8A03-821C-4428-82C0-726A2216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基于 </a:t>
            </a:r>
            <a:r>
              <a:rPr lang="en-US" altLang="zh-CN" dirty="0"/>
              <a:t>Wi-Fi </a:t>
            </a:r>
            <a:r>
              <a:rPr lang="zh-CN" altLang="en-US" dirty="0"/>
              <a:t>的生理信息提取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31C608D-389E-453C-B685-B486C90571E1}"/>
              </a:ext>
            </a:extLst>
          </p:cNvPr>
          <p:cNvSpPr/>
          <p:nvPr/>
        </p:nvSpPr>
        <p:spPr>
          <a:xfrm>
            <a:off x="5713006" y="3045292"/>
            <a:ext cx="2967978" cy="1194153"/>
          </a:xfrm>
          <a:prstGeom prst="roundRect">
            <a:avLst>
              <a:gd name="adj" fmla="val 9808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8663804-2586-41AC-86F6-DCA0E91BD061}"/>
              </a:ext>
            </a:extLst>
          </p:cNvPr>
          <p:cNvSpPr/>
          <p:nvPr/>
        </p:nvSpPr>
        <p:spPr>
          <a:xfrm>
            <a:off x="2545282" y="3888773"/>
            <a:ext cx="2172482" cy="1068729"/>
          </a:xfrm>
          <a:prstGeom prst="roundRect">
            <a:avLst>
              <a:gd name="adj" fmla="val 9808"/>
            </a:avLst>
          </a:prstGeom>
          <a:solidFill>
            <a:srgbClr val="F8878A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E1E8765-A2DD-42A9-88CA-88508826CB26}"/>
              </a:ext>
            </a:extLst>
          </p:cNvPr>
          <p:cNvSpPr/>
          <p:nvPr/>
        </p:nvSpPr>
        <p:spPr>
          <a:xfrm>
            <a:off x="2545829" y="2412308"/>
            <a:ext cx="2172482" cy="1068729"/>
          </a:xfrm>
          <a:prstGeom prst="roundRect">
            <a:avLst>
              <a:gd name="adj" fmla="val 9808"/>
            </a:avLst>
          </a:prstGeom>
          <a:solidFill>
            <a:schemeClr val="accent3">
              <a:lumMod val="40000"/>
              <a:lumOff val="6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D59CF4C-19F3-4F2B-B898-3DED1B3C77A4}"/>
              </a:ext>
            </a:extLst>
          </p:cNvPr>
          <p:cNvGrpSpPr/>
          <p:nvPr/>
        </p:nvGrpSpPr>
        <p:grpSpPr>
          <a:xfrm>
            <a:off x="880075" y="3282369"/>
            <a:ext cx="720000" cy="720000"/>
            <a:chOff x="1135808" y="3074858"/>
            <a:chExt cx="720000" cy="720000"/>
          </a:xfrm>
          <a:solidFill>
            <a:schemeClr val="accent1"/>
          </a:solidFill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9BF77B5-E857-4B36-9CD0-EF557AB381B5}"/>
                </a:ext>
              </a:extLst>
            </p:cNvPr>
            <p:cNvSpPr/>
            <p:nvPr/>
          </p:nvSpPr>
          <p:spPr>
            <a:xfrm>
              <a:off x="1135808" y="307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形 34" descr="无线路由器">
              <a:extLst>
                <a:ext uri="{FF2B5EF4-FFF2-40B4-BE49-F238E27FC236}">
                  <a16:creationId xmlns:a16="http://schemas.microsoft.com/office/drawing/2014/main" id="{B108BD00-26F8-4706-AC30-B1EE70921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5808" y="3164858"/>
              <a:ext cx="540000" cy="540000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49E9DF8-C4E6-4CDF-8027-BCCBA64688FC}"/>
              </a:ext>
            </a:extLst>
          </p:cNvPr>
          <p:cNvGrpSpPr/>
          <p:nvPr/>
        </p:nvGrpSpPr>
        <p:grpSpPr>
          <a:xfrm>
            <a:off x="2669077" y="4063138"/>
            <a:ext cx="720000" cy="720000"/>
            <a:chOff x="2522766" y="3704858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7EF442E-4695-4CCC-A810-DE7E1D76185E}"/>
                </a:ext>
              </a:extLst>
            </p:cNvPr>
            <p:cNvSpPr/>
            <p:nvPr/>
          </p:nvSpPr>
          <p:spPr>
            <a:xfrm>
              <a:off x="2522766" y="370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形 37" descr="肌肉发达的手臂">
              <a:extLst>
                <a:ext uri="{FF2B5EF4-FFF2-40B4-BE49-F238E27FC236}">
                  <a16:creationId xmlns:a16="http://schemas.microsoft.com/office/drawing/2014/main" id="{44B29398-EB43-4E44-8142-8D387411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2766" y="3794858"/>
              <a:ext cx="540000" cy="540000"/>
            </a:xfrm>
            <a:prstGeom prst="rect">
              <a:avLst/>
            </a:prstGeom>
          </p:spPr>
        </p:pic>
      </p:grpSp>
      <p:pic>
        <p:nvPicPr>
          <p:cNvPr id="39" name="图形 38" descr="睡觉">
            <a:extLst>
              <a:ext uri="{FF2B5EF4-FFF2-40B4-BE49-F238E27FC236}">
                <a16:creationId xmlns:a16="http://schemas.microsoft.com/office/drawing/2014/main" id="{D7FD4238-8445-4786-AB3F-27CE877FD0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5570" y="3067717"/>
            <a:ext cx="914400" cy="914400"/>
          </a:xfrm>
          <a:prstGeom prst="rect">
            <a:avLst/>
          </a:prstGeom>
        </p:spPr>
      </p:pic>
      <p:pic>
        <p:nvPicPr>
          <p:cNvPr id="40" name="图形 39" descr="流程图">
            <a:extLst>
              <a:ext uri="{FF2B5EF4-FFF2-40B4-BE49-F238E27FC236}">
                <a16:creationId xmlns:a16="http://schemas.microsoft.com/office/drawing/2014/main" id="{38B87CD7-4CF9-4727-948B-15246D8D4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87335" y="3148738"/>
            <a:ext cx="914400" cy="914400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BBE8ACED-A358-4B03-BDC5-375A477CF2C6}"/>
              </a:ext>
            </a:extLst>
          </p:cNvPr>
          <p:cNvGrpSpPr/>
          <p:nvPr/>
        </p:nvGrpSpPr>
        <p:grpSpPr>
          <a:xfrm>
            <a:off x="2669077" y="2586672"/>
            <a:ext cx="720000" cy="720000"/>
            <a:chOff x="2522766" y="2162242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BE6B50F-5785-4011-8088-298D9CB96FE4}"/>
                </a:ext>
              </a:extLst>
            </p:cNvPr>
            <p:cNvSpPr/>
            <p:nvPr/>
          </p:nvSpPr>
          <p:spPr>
            <a:xfrm>
              <a:off x="2522766" y="2162242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形 42" descr="肺">
              <a:extLst>
                <a:ext uri="{FF2B5EF4-FFF2-40B4-BE49-F238E27FC236}">
                  <a16:creationId xmlns:a16="http://schemas.microsoft.com/office/drawing/2014/main" id="{00E10D3C-C8D5-4F25-B728-D2E6B2418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12766" y="2207815"/>
              <a:ext cx="540000" cy="54000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63A2D7FF-0201-464C-A09B-1F0D543F6B47}"/>
              </a:ext>
            </a:extLst>
          </p:cNvPr>
          <p:cNvSpPr txBox="1"/>
          <p:nvPr/>
        </p:nvSpPr>
        <p:spPr>
          <a:xfrm>
            <a:off x="730906" y="4063138"/>
            <a:ext cx="102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Wi-Fi </a:t>
            </a:r>
            <a:r>
              <a:rPr lang="zh-CN" altLang="en-US" sz="1200" b="1" dirty="0"/>
              <a:t>信号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8329DEE-49F9-4177-A219-0687BE2A7507}"/>
              </a:ext>
            </a:extLst>
          </p:cNvPr>
          <p:cNvSpPr txBox="1"/>
          <p:nvPr/>
        </p:nvSpPr>
        <p:spPr>
          <a:xfrm>
            <a:off x="3407958" y="2790718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呼吸频率提取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71F1DB0-B8B5-4C63-A0D7-D21A5FC76212}"/>
              </a:ext>
            </a:extLst>
          </p:cNvPr>
          <p:cNvSpPr txBox="1"/>
          <p:nvPr/>
        </p:nvSpPr>
        <p:spPr>
          <a:xfrm>
            <a:off x="3407958" y="4284637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体动信息提取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B3B3016-A70C-43F7-8896-4D18A962E4BD}"/>
              </a:ext>
            </a:extLst>
          </p:cNvPr>
          <p:cNvSpPr txBox="1"/>
          <p:nvPr/>
        </p:nvSpPr>
        <p:spPr>
          <a:xfrm>
            <a:off x="7470787" y="3467437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睡眠阶段分类</a:t>
            </a: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D6F8341D-944C-420E-B484-8B0FEF119E53}"/>
              </a:ext>
            </a:extLst>
          </p:cNvPr>
          <p:cNvCxnSpPr>
            <a:stCxn id="34" idx="6"/>
            <a:endCxn id="32" idx="1"/>
          </p:cNvCxnSpPr>
          <p:nvPr/>
        </p:nvCxnSpPr>
        <p:spPr>
          <a:xfrm flipV="1">
            <a:off x="1600075" y="2946673"/>
            <a:ext cx="945754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638D160E-610B-4352-9769-3C5901073D0C}"/>
              </a:ext>
            </a:extLst>
          </p:cNvPr>
          <p:cNvCxnSpPr>
            <a:stCxn id="34" idx="6"/>
            <a:endCxn id="31" idx="1"/>
          </p:cNvCxnSpPr>
          <p:nvPr/>
        </p:nvCxnSpPr>
        <p:spPr>
          <a:xfrm>
            <a:off x="1600075" y="3642369"/>
            <a:ext cx="945207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3988D52E-7918-406D-A01D-72CB1829CC93}"/>
              </a:ext>
            </a:extLst>
          </p:cNvPr>
          <p:cNvCxnSpPr>
            <a:stCxn id="32" idx="3"/>
            <a:endCxn id="30" idx="1"/>
          </p:cNvCxnSpPr>
          <p:nvPr/>
        </p:nvCxnSpPr>
        <p:spPr>
          <a:xfrm>
            <a:off x="4718311" y="2946673"/>
            <a:ext cx="994695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B0AA812-1504-4058-B101-DDA1997B45C5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4717764" y="3642369"/>
            <a:ext cx="995242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B2B10D6-91DC-4F08-AAF5-86BEA6A28475}"/>
              </a:ext>
            </a:extLst>
          </p:cNvPr>
          <p:cNvSpPr/>
          <p:nvPr/>
        </p:nvSpPr>
        <p:spPr>
          <a:xfrm>
            <a:off x="2015450" y="3708386"/>
            <a:ext cx="3426107" cy="1473509"/>
          </a:xfrm>
          <a:prstGeom prst="roundRect">
            <a:avLst>
              <a:gd name="adj" fmla="val 5068"/>
            </a:avLst>
          </a:pr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275E574-45B4-473E-BA67-3260228491EE}"/>
              </a:ext>
            </a:extLst>
          </p:cNvPr>
          <p:cNvSpPr txBox="1"/>
          <p:nvPr/>
        </p:nvSpPr>
        <p:spPr>
          <a:xfrm>
            <a:off x="332185" y="1196675"/>
            <a:ext cx="326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基于 </a:t>
            </a:r>
            <a:r>
              <a:rPr lang="en-US" altLang="zh-CN" b="1" dirty="0"/>
              <a:t>Wi-Fi </a:t>
            </a:r>
            <a:r>
              <a:rPr lang="zh-CN" altLang="en-US" b="1" dirty="0"/>
              <a:t>的体动信息提取</a:t>
            </a:r>
          </a:p>
        </p:txBody>
      </p:sp>
    </p:spTree>
    <p:extLst>
      <p:ext uri="{BB962C8B-B14F-4D97-AF65-F5344CB8AC3E}">
        <p14:creationId xmlns:p14="http://schemas.microsoft.com/office/powerpoint/2010/main" val="6134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B4DA3-2333-406C-B2B4-36DF3BF6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2.1.2 </a:t>
            </a:r>
            <a:r>
              <a:rPr lang="zh-CN" altLang="en-US" dirty="0"/>
              <a:t>基于 </a:t>
            </a:r>
            <a:r>
              <a:rPr lang="en-US" altLang="zh-CN" dirty="0"/>
              <a:t>Wi-Fi </a:t>
            </a:r>
            <a:r>
              <a:rPr lang="zh-CN" altLang="en-US" dirty="0"/>
              <a:t>的体动信息提取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6F6458-52C3-4529-9CDC-DA28997A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16" y="2191195"/>
            <a:ext cx="3834271" cy="25606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BA596B-F3A1-492A-85E1-94A77D4E0DEB}"/>
              </a:ext>
            </a:extLst>
          </p:cNvPr>
          <p:cNvSpPr txBox="1"/>
          <p:nvPr/>
        </p:nvSpPr>
        <p:spPr>
          <a:xfrm>
            <a:off x="528407" y="1196675"/>
            <a:ext cx="631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传统的体动检测技术：基于接收信号振幅、相位的标准差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BD19115-51FF-4F84-BC78-0D06D973C304}"/>
              </a:ext>
            </a:extLst>
          </p:cNvPr>
          <p:cNvSpPr/>
          <p:nvPr/>
        </p:nvSpPr>
        <p:spPr>
          <a:xfrm>
            <a:off x="5247168" y="2446377"/>
            <a:ext cx="2769781" cy="738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较小动作的可检测性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194D3A3-8DCB-46C6-94EF-49B8811CD996}"/>
              </a:ext>
            </a:extLst>
          </p:cNvPr>
          <p:cNvSpPr/>
          <p:nvPr/>
        </p:nvSpPr>
        <p:spPr>
          <a:xfrm>
            <a:off x="5247168" y="3619502"/>
            <a:ext cx="2769781" cy="738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阈值随环境改变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62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B4DA3-2333-406C-B2B4-36DF3BF6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2.1.2 </a:t>
            </a:r>
            <a:r>
              <a:rPr lang="zh-CN" altLang="en-US" dirty="0"/>
              <a:t>基于 </a:t>
            </a:r>
            <a:r>
              <a:rPr lang="en-US" altLang="zh-CN" dirty="0"/>
              <a:t>Wi-Fi </a:t>
            </a:r>
            <a:r>
              <a:rPr lang="zh-CN" altLang="en-US" dirty="0"/>
              <a:t>的体动信息提取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BA596B-F3A1-492A-85E1-94A77D4E0DEB}"/>
              </a:ext>
            </a:extLst>
          </p:cNvPr>
          <p:cNvSpPr txBox="1"/>
          <p:nvPr/>
        </p:nvSpPr>
        <p:spPr>
          <a:xfrm>
            <a:off x="528407" y="1196675"/>
            <a:ext cx="631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李翔等人提出 </a:t>
            </a:r>
            <a:r>
              <a:rPr lang="en-US" altLang="zh-CN" b="1" dirty="0"/>
              <a:t>Doppler-MUSIC</a:t>
            </a:r>
            <a:r>
              <a:rPr lang="zh-CN" altLang="en-US" b="1" dirty="0"/>
              <a:t> 算法：</a:t>
            </a:r>
            <a:endParaRPr lang="en-US" altLang="zh-CN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F7A613-9816-49FF-BDD0-D6241991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3" y="2236834"/>
            <a:ext cx="3508525" cy="2891877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C38101F-251F-42D6-AE90-C60C3D2BB9D0}"/>
              </a:ext>
            </a:extLst>
          </p:cNvPr>
          <p:cNvSpPr/>
          <p:nvPr/>
        </p:nvSpPr>
        <p:spPr>
          <a:xfrm>
            <a:off x="5268882" y="2495848"/>
            <a:ext cx="2041002" cy="501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人体活动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D1CEA49-5280-43B9-84F5-44360B490234}"/>
              </a:ext>
            </a:extLst>
          </p:cNvPr>
          <p:cNvSpPr/>
          <p:nvPr/>
        </p:nvSpPr>
        <p:spPr>
          <a:xfrm>
            <a:off x="5268882" y="3317509"/>
            <a:ext cx="2041002" cy="501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反射路径变化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43C1899-F5AB-4888-9B61-E03678D036EE}"/>
              </a:ext>
            </a:extLst>
          </p:cNvPr>
          <p:cNvSpPr/>
          <p:nvPr/>
        </p:nvSpPr>
        <p:spPr>
          <a:xfrm>
            <a:off x="5268882" y="4139170"/>
            <a:ext cx="2041002" cy="501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接收信号变化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64EC548A-E69A-4E2A-916F-9E26F1812323}"/>
              </a:ext>
            </a:extLst>
          </p:cNvPr>
          <p:cNvSpPr/>
          <p:nvPr/>
        </p:nvSpPr>
        <p:spPr>
          <a:xfrm rot="5400000">
            <a:off x="6228615" y="2990667"/>
            <a:ext cx="119605" cy="318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7FA94D6A-CDA6-4757-A35F-444C9DD96DA9}"/>
              </a:ext>
            </a:extLst>
          </p:cNvPr>
          <p:cNvSpPr/>
          <p:nvPr/>
        </p:nvSpPr>
        <p:spPr>
          <a:xfrm rot="5400000">
            <a:off x="6228615" y="3819973"/>
            <a:ext cx="119605" cy="318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F377AE49-2B6D-4A5D-95F0-74C2EABD2FCA}"/>
              </a:ext>
            </a:extLst>
          </p:cNvPr>
          <p:cNvCxnSpPr>
            <a:cxnSpLocks/>
            <a:stCxn id="17" idx="3"/>
            <a:endCxn id="16" idx="3"/>
          </p:cNvCxnSpPr>
          <p:nvPr/>
        </p:nvCxnSpPr>
        <p:spPr>
          <a:xfrm flipV="1">
            <a:off x="7309884" y="3568294"/>
            <a:ext cx="12700" cy="821661"/>
          </a:xfrm>
          <a:prstGeom prst="curvedConnector3">
            <a:avLst>
              <a:gd name="adj1" fmla="val 3683724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3">
            <a:extLst>
              <a:ext uri="{FF2B5EF4-FFF2-40B4-BE49-F238E27FC236}">
                <a16:creationId xmlns:a16="http://schemas.microsoft.com/office/drawing/2014/main" id="{BA2A302A-D203-4F88-8F6B-771F47EFD577}"/>
              </a:ext>
            </a:extLst>
          </p:cNvPr>
          <p:cNvSpPr/>
          <p:nvPr/>
        </p:nvSpPr>
        <p:spPr>
          <a:xfrm>
            <a:off x="2893867" y="3046128"/>
            <a:ext cx="3356265" cy="765743"/>
          </a:xfrm>
          <a:prstGeom prst="roundRect">
            <a:avLst>
              <a:gd name="adj" fmla="val 13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b="1" dirty="0">
                <a:solidFill>
                  <a:schemeClr val="tx1"/>
                </a:solidFill>
              </a:rPr>
              <a:t>理论上不存在不可检测区域！</a:t>
            </a:r>
            <a:endParaRPr lang="en-US" altLang="zh-CN" sz="13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0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B4DA3-2333-406C-B2B4-36DF3BF6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 </a:t>
            </a:r>
            <a:r>
              <a:rPr lang="en-US" altLang="zh-CN" dirty="0"/>
              <a:t>Doppler-MUSIC </a:t>
            </a:r>
            <a:r>
              <a:rPr lang="zh-CN" altLang="en-US" dirty="0"/>
              <a:t>的体动信息提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BA596B-F3A1-492A-85E1-94A77D4E0DEB}"/>
              </a:ext>
            </a:extLst>
          </p:cNvPr>
          <p:cNvSpPr txBox="1"/>
          <p:nvPr/>
        </p:nvSpPr>
        <p:spPr>
          <a:xfrm>
            <a:off x="332185" y="829500"/>
            <a:ext cx="631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/>
          </a:p>
          <a:p>
            <a:r>
              <a:rPr lang="zh-CN" altLang="en-US" b="1" dirty="0"/>
              <a:t>速度谱标准差：速度谱每时刻各速度能量的标准差</a:t>
            </a:r>
            <a:endParaRPr lang="en-US" altLang="zh-CN" b="1" dirty="0"/>
          </a:p>
        </p:txBody>
      </p:sp>
      <p:pic>
        <p:nvPicPr>
          <p:cNvPr id="4" name="内容占位符 6">
            <a:extLst>
              <a:ext uri="{FF2B5EF4-FFF2-40B4-BE49-F238E27FC236}">
                <a16:creationId xmlns:a16="http://schemas.microsoft.com/office/drawing/2014/main" id="{66AFC6FE-E099-4910-9C4D-BE2795BC7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" r="2045"/>
          <a:stretch/>
        </p:blipFill>
        <p:spPr>
          <a:xfrm>
            <a:off x="2081381" y="1656446"/>
            <a:ext cx="5055874" cy="1814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0470AE-21DD-4DCD-906F-9F5762A13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259" y="3492554"/>
            <a:ext cx="5083186" cy="17780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F6580BF-E21E-4BB7-960D-BCD28B50C996}"/>
              </a:ext>
            </a:extLst>
          </p:cNvPr>
          <p:cNvSpPr txBox="1"/>
          <p:nvPr/>
        </p:nvSpPr>
        <p:spPr>
          <a:xfrm>
            <a:off x="1733149" y="1998454"/>
            <a:ext cx="400110" cy="11408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b="1" dirty="0"/>
              <a:t>多普勒速度谱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B9B98A-C048-4AEF-A6A8-7996143ECAFB}"/>
              </a:ext>
            </a:extLst>
          </p:cNvPr>
          <p:cNvSpPr txBox="1"/>
          <p:nvPr/>
        </p:nvSpPr>
        <p:spPr>
          <a:xfrm>
            <a:off x="1717593" y="3807981"/>
            <a:ext cx="400110" cy="11408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b="1" dirty="0"/>
              <a:t>速度谱标准差</a:t>
            </a:r>
          </a:p>
        </p:txBody>
      </p:sp>
      <p:sp>
        <p:nvSpPr>
          <p:cNvPr id="9" name="圆角矩形 1">
            <a:extLst>
              <a:ext uri="{FF2B5EF4-FFF2-40B4-BE49-F238E27FC236}">
                <a16:creationId xmlns:a16="http://schemas.microsoft.com/office/drawing/2014/main" id="{0F760089-0C13-4A9C-9EFD-134BCF7EE5D0}"/>
              </a:ext>
            </a:extLst>
          </p:cNvPr>
          <p:cNvSpPr/>
          <p:nvPr/>
        </p:nvSpPr>
        <p:spPr>
          <a:xfrm>
            <a:off x="1359675" y="5617620"/>
            <a:ext cx="1467216" cy="440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速度、能量</a:t>
            </a:r>
          </a:p>
        </p:txBody>
      </p:sp>
      <p:sp>
        <p:nvSpPr>
          <p:cNvPr id="10" name="圆角矩形 10">
            <a:extLst>
              <a:ext uri="{FF2B5EF4-FFF2-40B4-BE49-F238E27FC236}">
                <a16:creationId xmlns:a16="http://schemas.microsoft.com/office/drawing/2014/main" id="{22752CB7-31FA-4ECB-BF6F-6AE8F1DDD063}"/>
              </a:ext>
            </a:extLst>
          </p:cNvPr>
          <p:cNvSpPr/>
          <p:nvPr/>
        </p:nvSpPr>
        <p:spPr>
          <a:xfrm>
            <a:off x="4871720" y="5617508"/>
            <a:ext cx="1467217" cy="440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速度谱活跃时间</a:t>
            </a:r>
          </a:p>
        </p:txBody>
      </p:sp>
      <p:sp>
        <p:nvSpPr>
          <p:cNvPr id="11" name="右箭头 2">
            <a:extLst>
              <a:ext uri="{FF2B5EF4-FFF2-40B4-BE49-F238E27FC236}">
                <a16:creationId xmlns:a16="http://schemas.microsoft.com/office/drawing/2014/main" id="{A19F83F7-4F94-46F5-BE04-481C8A565BDA}"/>
              </a:ext>
            </a:extLst>
          </p:cNvPr>
          <p:cNvSpPr/>
          <p:nvPr/>
        </p:nvSpPr>
        <p:spPr>
          <a:xfrm>
            <a:off x="2920052" y="5727734"/>
            <a:ext cx="228392" cy="220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9CD2FB19-AF3A-472B-A0F5-628506322939}"/>
              </a:ext>
            </a:extLst>
          </p:cNvPr>
          <p:cNvSpPr/>
          <p:nvPr/>
        </p:nvSpPr>
        <p:spPr>
          <a:xfrm>
            <a:off x="6432097" y="5727623"/>
            <a:ext cx="228392" cy="220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D18124DB-57DD-4851-9AE1-05793154E51D}"/>
              </a:ext>
            </a:extLst>
          </p:cNvPr>
          <p:cNvSpPr/>
          <p:nvPr/>
        </p:nvSpPr>
        <p:spPr>
          <a:xfrm>
            <a:off x="3241604" y="5617508"/>
            <a:ext cx="1215404" cy="4404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动作快慢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426FD8E-F1FB-4D70-BC1C-C88114784EF5}"/>
              </a:ext>
            </a:extLst>
          </p:cNvPr>
          <p:cNvSpPr/>
          <p:nvPr/>
        </p:nvSpPr>
        <p:spPr>
          <a:xfrm>
            <a:off x="6753648" y="5617508"/>
            <a:ext cx="1338791" cy="4404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动作持续时间</a:t>
            </a:r>
          </a:p>
        </p:txBody>
      </p:sp>
    </p:spTree>
    <p:extLst>
      <p:ext uri="{BB962C8B-B14F-4D97-AF65-F5344CB8AC3E}">
        <p14:creationId xmlns:p14="http://schemas.microsoft.com/office/powerpoint/2010/main" val="2119003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1CF4F-5EB9-4561-93AE-A5E1392B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体动提取算法实验验证 </a:t>
            </a:r>
            <a:r>
              <a:rPr lang="en-US" altLang="zh-CN" dirty="0"/>
              <a:t>– </a:t>
            </a:r>
            <a:r>
              <a:rPr lang="zh-CN" altLang="en-US" dirty="0"/>
              <a:t>实验设计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DEA4E08-446C-417F-B7F2-714A74122E59}"/>
              </a:ext>
            </a:extLst>
          </p:cNvPr>
          <p:cNvGrpSpPr/>
          <p:nvPr/>
        </p:nvGrpSpPr>
        <p:grpSpPr>
          <a:xfrm>
            <a:off x="198989" y="1992526"/>
            <a:ext cx="4537816" cy="3391183"/>
            <a:chOff x="315947" y="1802217"/>
            <a:chExt cx="4537816" cy="339118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D4CE7D-FDF6-4133-BA8D-D89ACB6E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85" y="1802217"/>
              <a:ext cx="4521578" cy="3391183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1A28B8E-2BBF-42F1-B532-3953A39D7CDB}"/>
                </a:ext>
              </a:extLst>
            </p:cNvPr>
            <p:cNvSpPr/>
            <p:nvPr/>
          </p:nvSpPr>
          <p:spPr>
            <a:xfrm>
              <a:off x="3916727" y="2583712"/>
              <a:ext cx="871869" cy="6166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D50F940-06CD-448F-A847-E68839C978A6}"/>
                </a:ext>
              </a:extLst>
            </p:cNvPr>
            <p:cNvSpPr/>
            <p:nvPr/>
          </p:nvSpPr>
          <p:spPr>
            <a:xfrm>
              <a:off x="1049481" y="3565452"/>
              <a:ext cx="1007919" cy="6716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9F56907-0445-4784-ADE0-34DF03291B7C}"/>
                </a:ext>
              </a:extLst>
            </p:cNvPr>
            <p:cNvSpPr/>
            <p:nvPr/>
          </p:nvSpPr>
          <p:spPr>
            <a:xfrm rot="16200000">
              <a:off x="270950" y="3751800"/>
              <a:ext cx="671622" cy="549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4EE5CC-80E5-4853-829F-DF7C07E08046}"/>
                </a:ext>
              </a:extLst>
            </p:cNvPr>
            <p:cNvSpPr/>
            <p:nvPr/>
          </p:nvSpPr>
          <p:spPr>
            <a:xfrm>
              <a:off x="3899656" y="2122047"/>
              <a:ext cx="954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接收端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C4A803-1116-4925-801D-7D3CFA17CEC0}"/>
                </a:ext>
              </a:extLst>
            </p:cNvPr>
            <p:cNvSpPr/>
            <p:nvPr/>
          </p:nvSpPr>
          <p:spPr>
            <a:xfrm>
              <a:off x="1076386" y="4223090"/>
              <a:ext cx="954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发射端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86D039-0B3C-42AF-8AFD-183B5F12156E}"/>
                </a:ext>
              </a:extLst>
            </p:cNvPr>
            <p:cNvSpPr/>
            <p:nvPr/>
          </p:nvSpPr>
          <p:spPr>
            <a:xfrm>
              <a:off x="315947" y="2534183"/>
              <a:ext cx="146706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多导睡眠仪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DA1EF4F-9507-485E-8CAB-7ED256629D6E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>
              <a:off x="606762" y="2934293"/>
              <a:ext cx="442718" cy="7562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78DDF9B-CB9D-4199-9C11-C8DFA2D6161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V="1">
              <a:off x="1049481" y="2858093"/>
              <a:ext cx="1543493" cy="76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4D2BE51-DE55-4A4A-BD13-619D7D4EE4AC}"/>
              </a:ext>
            </a:extLst>
          </p:cNvPr>
          <p:cNvSpPr txBox="1"/>
          <p:nvPr/>
        </p:nvSpPr>
        <p:spPr>
          <a:xfrm>
            <a:off x="4910590" y="2295321"/>
            <a:ext cx="432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实验场景</a:t>
            </a:r>
            <a:endParaRPr lang="en-US" altLang="zh-CN" sz="2000" b="1" dirty="0"/>
          </a:p>
          <a:p>
            <a:r>
              <a:rPr lang="zh-CN" altLang="en-US" sz="1600" dirty="0"/>
              <a:t>北京大学磁共振成像研究中心睡眠实验室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586393-3DAA-4991-A4C5-2692820BE856}"/>
              </a:ext>
            </a:extLst>
          </p:cNvPr>
          <p:cNvSpPr txBox="1"/>
          <p:nvPr/>
        </p:nvSpPr>
        <p:spPr>
          <a:xfrm>
            <a:off x="4910590" y="3200770"/>
            <a:ext cx="432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基准信息获取</a:t>
            </a:r>
            <a:endParaRPr lang="en-US" altLang="zh-CN" sz="2000" b="1" dirty="0"/>
          </a:p>
          <a:p>
            <a:r>
              <a:rPr lang="zh-CN" altLang="en-US" sz="1600" dirty="0"/>
              <a:t>多导睡眠仪的传感器、监控录像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28F325-28CB-4371-A5B5-CC531BDE9512}"/>
              </a:ext>
            </a:extLst>
          </p:cNvPr>
          <p:cNvSpPr txBox="1"/>
          <p:nvPr/>
        </p:nvSpPr>
        <p:spPr>
          <a:xfrm>
            <a:off x="4931855" y="4106219"/>
            <a:ext cx="43221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Wi-Fi </a:t>
            </a:r>
            <a:r>
              <a:rPr lang="zh-CN" altLang="en-US" sz="2000" b="1" dirty="0"/>
              <a:t>设备</a:t>
            </a:r>
            <a:endParaRPr lang="en-US" altLang="zh-CN" sz="2000" b="1" dirty="0"/>
          </a:p>
          <a:p>
            <a:r>
              <a:rPr lang="zh-CN" altLang="en-US" sz="1600" dirty="0"/>
              <a:t>两台技嘉 </a:t>
            </a:r>
            <a:r>
              <a:rPr lang="en-US" altLang="zh-CN" sz="1600" dirty="0"/>
              <a:t>Mini-PC</a:t>
            </a:r>
            <a:r>
              <a:rPr lang="zh-CN" altLang="en-US" sz="1600" dirty="0"/>
              <a:t>，工作在 </a:t>
            </a:r>
            <a:r>
              <a:rPr lang="en-US" altLang="zh-CN" sz="1600" dirty="0"/>
              <a:t>4.8GHz</a:t>
            </a:r>
            <a:r>
              <a:rPr lang="zh-CN" altLang="en-US" sz="1600" dirty="0"/>
              <a:t> 第 </a:t>
            </a:r>
            <a:r>
              <a:rPr lang="en-US" altLang="zh-CN" sz="1600" dirty="0"/>
              <a:t>64 </a:t>
            </a:r>
            <a:r>
              <a:rPr lang="zh-CN" altLang="en-US" sz="1600" dirty="0"/>
              <a:t>信道</a:t>
            </a:r>
            <a:endParaRPr lang="en-US" altLang="zh-CN" sz="1600" dirty="0"/>
          </a:p>
          <a:p>
            <a:r>
              <a:rPr lang="zh-CN" altLang="en-US" sz="1600" dirty="0"/>
              <a:t>使用开源工具 </a:t>
            </a:r>
            <a:r>
              <a:rPr lang="en-US" altLang="zh-CN" sz="1600" dirty="0"/>
              <a:t>CSITOOL </a:t>
            </a:r>
            <a:r>
              <a:rPr lang="zh-CN" altLang="en-US" sz="1600" dirty="0"/>
              <a:t>采集 </a:t>
            </a:r>
            <a:r>
              <a:rPr lang="en-US" altLang="zh-CN" sz="1600" dirty="0"/>
              <a:t>Wi-Fi CSI </a:t>
            </a:r>
            <a:r>
              <a:rPr lang="zh-CN" altLang="en-US" sz="1600" dirty="0"/>
              <a:t>数据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160366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C7110-0538-452A-9BB9-7765C6E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体动提取算法实验验证 </a:t>
            </a:r>
            <a:r>
              <a:rPr lang="en-US" altLang="zh-CN" dirty="0"/>
              <a:t>– </a:t>
            </a:r>
            <a:r>
              <a:rPr lang="zh-CN" altLang="en-US" dirty="0"/>
              <a:t>实验结果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0CA7E3B-7CAE-43B0-9FD6-585B3AC6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6" y="1908379"/>
            <a:ext cx="5135122" cy="40047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DB23A2-BA97-42F8-8068-E2CE5DCA1DC3}"/>
              </a:ext>
            </a:extLst>
          </p:cNvPr>
          <p:cNvSpPr txBox="1"/>
          <p:nvPr/>
        </p:nvSpPr>
        <p:spPr>
          <a:xfrm>
            <a:off x="951527" y="6199697"/>
            <a:ext cx="29420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i="1" dirty="0"/>
              <a:t>使用速度谱标准差及振幅标准差判断动静的 </a:t>
            </a:r>
            <a:r>
              <a:rPr lang="en-US" altLang="zh-CN" sz="900" b="1" i="1" dirty="0"/>
              <a:t>ROC </a:t>
            </a:r>
            <a:r>
              <a:rPr lang="zh-CN" altLang="en-US" sz="900" b="1" i="1" dirty="0"/>
              <a:t>曲线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65BBC5-8DB6-41D6-8A39-DE8E7DC5EAB3}"/>
              </a:ext>
            </a:extLst>
          </p:cNvPr>
          <p:cNvSpPr txBox="1"/>
          <p:nvPr/>
        </p:nvSpPr>
        <p:spPr>
          <a:xfrm>
            <a:off x="332185" y="1420305"/>
            <a:ext cx="730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使用速度谱标准差、振幅标准差判断动静，其 </a:t>
            </a:r>
            <a:r>
              <a:rPr lang="en-US" altLang="zh-CN" dirty="0"/>
              <a:t>ROC </a:t>
            </a:r>
            <a:r>
              <a:rPr lang="zh-CN" altLang="en-US" dirty="0"/>
              <a:t>曲线如下图所示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035336-D336-44A2-821C-B7A26773C786}"/>
              </a:ext>
            </a:extLst>
          </p:cNvPr>
          <p:cNvSpPr txBox="1"/>
          <p:nvPr/>
        </p:nvSpPr>
        <p:spPr>
          <a:xfrm>
            <a:off x="5124385" y="2889930"/>
            <a:ext cx="371880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由 </a:t>
            </a:r>
            <a:r>
              <a:rPr lang="en-US" altLang="zh-CN" sz="1350" dirty="0"/>
              <a:t>ROC </a:t>
            </a:r>
            <a:r>
              <a:rPr lang="zh-CN" altLang="en-US" sz="1350" dirty="0"/>
              <a:t>曲线可知，速度谱标准差在判断动静上表现更好。</a:t>
            </a:r>
            <a:endParaRPr lang="en-US" altLang="zh-CN" sz="1350" dirty="0"/>
          </a:p>
          <a:p>
            <a:endParaRPr lang="en-US" altLang="zh-CN" sz="1350" dirty="0"/>
          </a:p>
          <a:p>
            <a:r>
              <a:rPr lang="zh-CN" altLang="en-US" sz="1350" dirty="0"/>
              <a:t>同时，除是否发生动作外，速度谱可以提供反射路径变化速度和能量，提供了更多的体动刻画信息，有利于对睡眠阶段的分类。</a:t>
            </a:r>
          </a:p>
        </p:txBody>
      </p:sp>
    </p:spTree>
    <p:extLst>
      <p:ext uri="{BB962C8B-B14F-4D97-AF65-F5344CB8AC3E}">
        <p14:creationId xmlns:p14="http://schemas.microsoft.com/office/powerpoint/2010/main" val="1849846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D8A03-821C-4428-82C0-726A2216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基于呼吸及体动信息的睡眠阶段检测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31C608D-389E-453C-B685-B486C90571E1}"/>
              </a:ext>
            </a:extLst>
          </p:cNvPr>
          <p:cNvSpPr/>
          <p:nvPr/>
        </p:nvSpPr>
        <p:spPr>
          <a:xfrm>
            <a:off x="5555773" y="2534929"/>
            <a:ext cx="2967978" cy="1194153"/>
          </a:xfrm>
          <a:prstGeom prst="roundRect">
            <a:avLst>
              <a:gd name="adj" fmla="val 9808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8663804-2586-41AC-86F6-DCA0E91BD061}"/>
              </a:ext>
            </a:extLst>
          </p:cNvPr>
          <p:cNvSpPr/>
          <p:nvPr/>
        </p:nvSpPr>
        <p:spPr>
          <a:xfrm>
            <a:off x="2388049" y="3378410"/>
            <a:ext cx="2172482" cy="1068729"/>
          </a:xfrm>
          <a:prstGeom prst="roundRect">
            <a:avLst>
              <a:gd name="adj" fmla="val 9808"/>
            </a:avLst>
          </a:prstGeom>
          <a:solidFill>
            <a:srgbClr val="F8878A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E1E8765-A2DD-42A9-88CA-88508826CB26}"/>
              </a:ext>
            </a:extLst>
          </p:cNvPr>
          <p:cNvSpPr/>
          <p:nvPr/>
        </p:nvSpPr>
        <p:spPr>
          <a:xfrm>
            <a:off x="2388596" y="1901945"/>
            <a:ext cx="2172482" cy="1068729"/>
          </a:xfrm>
          <a:prstGeom prst="roundRect">
            <a:avLst>
              <a:gd name="adj" fmla="val 9808"/>
            </a:avLst>
          </a:prstGeom>
          <a:solidFill>
            <a:schemeClr val="accent3">
              <a:lumMod val="40000"/>
              <a:lumOff val="6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D59CF4C-19F3-4F2B-B898-3DED1B3C77A4}"/>
              </a:ext>
            </a:extLst>
          </p:cNvPr>
          <p:cNvGrpSpPr/>
          <p:nvPr/>
        </p:nvGrpSpPr>
        <p:grpSpPr>
          <a:xfrm>
            <a:off x="722842" y="2772006"/>
            <a:ext cx="720000" cy="720000"/>
            <a:chOff x="1135808" y="3074858"/>
            <a:chExt cx="720000" cy="720000"/>
          </a:xfrm>
          <a:solidFill>
            <a:schemeClr val="accent1"/>
          </a:solidFill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9BF77B5-E857-4B36-9CD0-EF557AB381B5}"/>
                </a:ext>
              </a:extLst>
            </p:cNvPr>
            <p:cNvSpPr/>
            <p:nvPr/>
          </p:nvSpPr>
          <p:spPr>
            <a:xfrm>
              <a:off x="1135808" y="307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形 34" descr="无线路由器">
              <a:extLst>
                <a:ext uri="{FF2B5EF4-FFF2-40B4-BE49-F238E27FC236}">
                  <a16:creationId xmlns:a16="http://schemas.microsoft.com/office/drawing/2014/main" id="{B108BD00-26F8-4706-AC30-B1EE70921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5808" y="3164858"/>
              <a:ext cx="540000" cy="540000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49E9DF8-C4E6-4CDF-8027-BCCBA64688FC}"/>
              </a:ext>
            </a:extLst>
          </p:cNvPr>
          <p:cNvGrpSpPr/>
          <p:nvPr/>
        </p:nvGrpSpPr>
        <p:grpSpPr>
          <a:xfrm>
            <a:off x="2511844" y="3552775"/>
            <a:ext cx="720000" cy="720000"/>
            <a:chOff x="2522766" y="3704858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7EF442E-4695-4CCC-A810-DE7E1D76185E}"/>
                </a:ext>
              </a:extLst>
            </p:cNvPr>
            <p:cNvSpPr/>
            <p:nvPr/>
          </p:nvSpPr>
          <p:spPr>
            <a:xfrm>
              <a:off x="2522766" y="370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形 37" descr="肌肉发达的手臂">
              <a:extLst>
                <a:ext uri="{FF2B5EF4-FFF2-40B4-BE49-F238E27FC236}">
                  <a16:creationId xmlns:a16="http://schemas.microsoft.com/office/drawing/2014/main" id="{44B29398-EB43-4E44-8142-8D387411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2766" y="3794858"/>
              <a:ext cx="540000" cy="540000"/>
            </a:xfrm>
            <a:prstGeom prst="rect">
              <a:avLst/>
            </a:prstGeom>
          </p:spPr>
        </p:pic>
      </p:grpSp>
      <p:pic>
        <p:nvPicPr>
          <p:cNvPr id="39" name="图形 38" descr="睡觉">
            <a:extLst>
              <a:ext uri="{FF2B5EF4-FFF2-40B4-BE49-F238E27FC236}">
                <a16:creationId xmlns:a16="http://schemas.microsoft.com/office/drawing/2014/main" id="{D7FD4238-8445-4786-AB3F-27CE877FD0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8337" y="2557354"/>
            <a:ext cx="914400" cy="914400"/>
          </a:xfrm>
          <a:prstGeom prst="rect">
            <a:avLst/>
          </a:prstGeom>
        </p:spPr>
      </p:pic>
      <p:pic>
        <p:nvPicPr>
          <p:cNvPr id="40" name="图形 39" descr="流程图">
            <a:extLst>
              <a:ext uri="{FF2B5EF4-FFF2-40B4-BE49-F238E27FC236}">
                <a16:creationId xmlns:a16="http://schemas.microsoft.com/office/drawing/2014/main" id="{38B87CD7-4CF9-4727-948B-15246D8D4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30102" y="2638375"/>
            <a:ext cx="914400" cy="914400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BBE8ACED-A358-4B03-BDC5-375A477CF2C6}"/>
              </a:ext>
            </a:extLst>
          </p:cNvPr>
          <p:cNvGrpSpPr/>
          <p:nvPr/>
        </p:nvGrpSpPr>
        <p:grpSpPr>
          <a:xfrm>
            <a:off x="2511844" y="2076309"/>
            <a:ext cx="720000" cy="720000"/>
            <a:chOff x="2522766" y="2162242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BE6B50F-5785-4011-8088-298D9CB96FE4}"/>
                </a:ext>
              </a:extLst>
            </p:cNvPr>
            <p:cNvSpPr/>
            <p:nvPr/>
          </p:nvSpPr>
          <p:spPr>
            <a:xfrm>
              <a:off x="2522766" y="2162242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形 42" descr="肺">
              <a:extLst>
                <a:ext uri="{FF2B5EF4-FFF2-40B4-BE49-F238E27FC236}">
                  <a16:creationId xmlns:a16="http://schemas.microsoft.com/office/drawing/2014/main" id="{00E10D3C-C8D5-4F25-B728-D2E6B2418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12766" y="2207815"/>
              <a:ext cx="540000" cy="54000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63A2D7FF-0201-464C-A09B-1F0D543F6B47}"/>
              </a:ext>
            </a:extLst>
          </p:cNvPr>
          <p:cNvSpPr txBox="1"/>
          <p:nvPr/>
        </p:nvSpPr>
        <p:spPr>
          <a:xfrm>
            <a:off x="573673" y="3552775"/>
            <a:ext cx="102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Wi-Fi </a:t>
            </a:r>
            <a:r>
              <a:rPr lang="zh-CN" altLang="en-US" sz="1200" b="1" dirty="0"/>
              <a:t>信号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8329DEE-49F9-4177-A219-0687BE2A7507}"/>
              </a:ext>
            </a:extLst>
          </p:cNvPr>
          <p:cNvSpPr txBox="1"/>
          <p:nvPr/>
        </p:nvSpPr>
        <p:spPr>
          <a:xfrm>
            <a:off x="3250725" y="2280355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呼吸频率提取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71F1DB0-B8B5-4C63-A0D7-D21A5FC76212}"/>
              </a:ext>
            </a:extLst>
          </p:cNvPr>
          <p:cNvSpPr txBox="1"/>
          <p:nvPr/>
        </p:nvSpPr>
        <p:spPr>
          <a:xfrm>
            <a:off x="3250725" y="3774274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体动信息提取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B3B3016-A70C-43F7-8896-4D18A962E4BD}"/>
              </a:ext>
            </a:extLst>
          </p:cNvPr>
          <p:cNvSpPr txBox="1"/>
          <p:nvPr/>
        </p:nvSpPr>
        <p:spPr>
          <a:xfrm>
            <a:off x="7313554" y="2957074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睡眠阶段分类</a:t>
            </a: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D6F8341D-944C-420E-B484-8B0FEF119E53}"/>
              </a:ext>
            </a:extLst>
          </p:cNvPr>
          <p:cNvCxnSpPr>
            <a:stCxn id="34" idx="6"/>
            <a:endCxn id="32" idx="1"/>
          </p:cNvCxnSpPr>
          <p:nvPr/>
        </p:nvCxnSpPr>
        <p:spPr>
          <a:xfrm flipV="1">
            <a:off x="1442842" y="2436310"/>
            <a:ext cx="945754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638D160E-610B-4352-9769-3C5901073D0C}"/>
              </a:ext>
            </a:extLst>
          </p:cNvPr>
          <p:cNvCxnSpPr>
            <a:stCxn id="34" idx="6"/>
            <a:endCxn id="31" idx="1"/>
          </p:cNvCxnSpPr>
          <p:nvPr/>
        </p:nvCxnSpPr>
        <p:spPr>
          <a:xfrm>
            <a:off x="1442842" y="3132006"/>
            <a:ext cx="945207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3988D52E-7918-406D-A01D-72CB1829CC93}"/>
              </a:ext>
            </a:extLst>
          </p:cNvPr>
          <p:cNvCxnSpPr>
            <a:stCxn id="32" idx="3"/>
            <a:endCxn id="30" idx="1"/>
          </p:cNvCxnSpPr>
          <p:nvPr/>
        </p:nvCxnSpPr>
        <p:spPr>
          <a:xfrm>
            <a:off x="4561078" y="2436310"/>
            <a:ext cx="994695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B0AA812-1504-4058-B101-DDA1997B45C5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4560531" y="3132006"/>
            <a:ext cx="995242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B2B10D6-91DC-4F08-AAF5-86BEA6A28475}"/>
              </a:ext>
            </a:extLst>
          </p:cNvPr>
          <p:cNvSpPr/>
          <p:nvPr/>
        </p:nvSpPr>
        <p:spPr>
          <a:xfrm>
            <a:off x="5254536" y="2391882"/>
            <a:ext cx="3426107" cy="1473509"/>
          </a:xfrm>
          <a:prstGeom prst="roundRect">
            <a:avLst>
              <a:gd name="adj" fmla="val 5068"/>
            </a:avLst>
          </a:pr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3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3D58D182-B961-4C33-8AA3-6D662FABE185}"/>
              </a:ext>
            </a:extLst>
          </p:cNvPr>
          <p:cNvGrpSpPr/>
          <p:nvPr/>
        </p:nvGrpSpPr>
        <p:grpSpPr>
          <a:xfrm>
            <a:off x="3510277" y="2354109"/>
            <a:ext cx="416910" cy="309493"/>
            <a:chOff x="3553138" y="1998979"/>
            <a:chExt cx="416910" cy="309493"/>
          </a:xfrm>
          <a:solidFill>
            <a:schemeClr val="bg1"/>
          </a:solidFill>
        </p:grpSpPr>
        <p:sp>
          <p:nvSpPr>
            <p:cNvPr id="49" name="思想气泡: 云 48">
              <a:extLst>
                <a:ext uri="{FF2B5EF4-FFF2-40B4-BE49-F238E27FC236}">
                  <a16:creationId xmlns:a16="http://schemas.microsoft.com/office/drawing/2014/main" id="{EF53DDA2-2826-4FB8-94B7-2EBF501CCA8E}"/>
                </a:ext>
              </a:extLst>
            </p:cNvPr>
            <p:cNvSpPr/>
            <p:nvPr/>
          </p:nvSpPr>
          <p:spPr>
            <a:xfrm>
              <a:off x="3553138" y="1998979"/>
              <a:ext cx="416910" cy="309493"/>
            </a:xfrm>
            <a:prstGeom prst="cloudCallout">
              <a:avLst>
                <a:gd name="adj1" fmla="val -47024"/>
                <a:gd name="adj2" fmla="val 4627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paratrooper-falling-silhouette_38661">
              <a:extLst>
                <a:ext uri="{FF2B5EF4-FFF2-40B4-BE49-F238E27FC236}">
                  <a16:creationId xmlns:a16="http://schemas.microsoft.com/office/drawing/2014/main" id="{0D608C68-CD42-4043-A792-B773B6E133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6476" y="2035139"/>
              <a:ext cx="210234" cy="211468"/>
            </a:xfrm>
            <a:custGeom>
              <a:avLst/>
              <a:gdLst>
                <a:gd name="connsiteX0" fmla="*/ 435645 w 605216"/>
                <a:gd name="connsiteY0" fmla="*/ 254177 h 608768"/>
                <a:gd name="connsiteX1" fmla="*/ 494462 w 605216"/>
                <a:gd name="connsiteY1" fmla="*/ 312994 h 608768"/>
                <a:gd name="connsiteX2" fmla="*/ 435645 w 605216"/>
                <a:gd name="connsiteY2" fmla="*/ 371811 h 608768"/>
                <a:gd name="connsiteX3" fmla="*/ 376828 w 605216"/>
                <a:gd name="connsiteY3" fmla="*/ 312994 h 608768"/>
                <a:gd name="connsiteX4" fmla="*/ 435645 w 605216"/>
                <a:gd name="connsiteY4" fmla="*/ 254177 h 608768"/>
                <a:gd name="connsiteX5" fmla="*/ 304074 w 605216"/>
                <a:gd name="connsiteY5" fmla="*/ 245045 h 608768"/>
                <a:gd name="connsiteX6" fmla="*/ 323474 w 605216"/>
                <a:gd name="connsiteY6" fmla="*/ 246122 h 608768"/>
                <a:gd name="connsiteX7" fmla="*/ 335354 w 605216"/>
                <a:gd name="connsiteY7" fmla="*/ 280083 h 608768"/>
                <a:gd name="connsiteX8" fmla="*/ 300485 w 605216"/>
                <a:gd name="connsiteY8" fmla="*/ 352100 h 608768"/>
                <a:gd name="connsiteX9" fmla="*/ 522946 w 605216"/>
                <a:gd name="connsiteY9" fmla="*/ 421814 h 608768"/>
                <a:gd name="connsiteX10" fmla="*/ 555934 w 605216"/>
                <a:gd name="connsiteY10" fmla="*/ 333243 h 608768"/>
                <a:gd name="connsiteX11" fmla="*/ 588667 w 605216"/>
                <a:gd name="connsiteY11" fmla="*/ 318310 h 608768"/>
                <a:gd name="connsiteX12" fmla="*/ 603623 w 605216"/>
                <a:gd name="connsiteY12" fmla="*/ 350991 h 608768"/>
                <a:gd name="connsiteX13" fmla="*/ 562259 w 605216"/>
                <a:gd name="connsiteY13" fmla="*/ 462174 h 608768"/>
                <a:gd name="connsiteX14" fmla="*/ 538414 w 605216"/>
                <a:gd name="connsiteY14" fmla="*/ 478728 h 608768"/>
                <a:gd name="connsiteX15" fmla="*/ 530723 w 605216"/>
                <a:gd name="connsiteY15" fmla="*/ 477618 h 608768"/>
                <a:gd name="connsiteX16" fmla="*/ 452866 w 605216"/>
                <a:gd name="connsiteY16" fmla="*/ 453129 h 608768"/>
                <a:gd name="connsiteX17" fmla="*/ 337661 w 605216"/>
                <a:gd name="connsiteY17" fmla="*/ 542724 h 608768"/>
                <a:gd name="connsiteX18" fmla="*/ 336978 w 605216"/>
                <a:gd name="connsiteY18" fmla="*/ 543407 h 608768"/>
                <a:gd name="connsiteX19" fmla="*/ 266385 w 605216"/>
                <a:gd name="connsiteY19" fmla="*/ 600235 h 608768"/>
                <a:gd name="connsiteX20" fmla="*/ 242370 w 605216"/>
                <a:gd name="connsiteY20" fmla="*/ 608768 h 608768"/>
                <a:gd name="connsiteX21" fmla="*/ 218526 w 605216"/>
                <a:gd name="connsiteY21" fmla="*/ 600406 h 608768"/>
                <a:gd name="connsiteX22" fmla="*/ 152889 w 605216"/>
                <a:gd name="connsiteY22" fmla="*/ 547929 h 608768"/>
                <a:gd name="connsiteX23" fmla="*/ 144941 w 605216"/>
                <a:gd name="connsiteY23" fmla="*/ 550233 h 608768"/>
                <a:gd name="connsiteX24" fmla="*/ 134173 w 605216"/>
                <a:gd name="connsiteY24" fmla="*/ 551854 h 608768"/>
                <a:gd name="connsiteX25" fmla="*/ 104432 w 605216"/>
                <a:gd name="connsiteY25" fmla="*/ 537604 h 608768"/>
                <a:gd name="connsiteX26" fmla="*/ 8371 w 605216"/>
                <a:gd name="connsiteY26" fmla="*/ 418144 h 608768"/>
                <a:gd name="connsiteX27" fmla="*/ 14268 w 605216"/>
                <a:gd name="connsiteY27" fmla="*/ 364473 h 608768"/>
                <a:gd name="connsiteX28" fmla="*/ 67939 w 605216"/>
                <a:gd name="connsiteY28" fmla="*/ 370361 h 608768"/>
                <a:gd name="connsiteX29" fmla="*/ 147933 w 605216"/>
                <a:gd name="connsiteY29" fmla="*/ 469939 h 608768"/>
                <a:gd name="connsiteX30" fmla="*/ 149813 w 605216"/>
                <a:gd name="connsiteY30" fmla="*/ 469342 h 608768"/>
                <a:gd name="connsiteX31" fmla="*/ 149984 w 605216"/>
                <a:gd name="connsiteY31" fmla="*/ 469342 h 608768"/>
                <a:gd name="connsiteX32" fmla="*/ 206133 w 605216"/>
                <a:gd name="connsiteY32" fmla="*/ 452873 h 608768"/>
                <a:gd name="connsiteX33" fmla="*/ 293477 w 605216"/>
                <a:gd name="connsiteY33" fmla="*/ 403212 h 608768"/>
                <a:gd name="connsiteX34" fmla="*/ 257070 w 605216"/>
                <a:gd name="connsiteY34" fmla="*/ 391778 h 608768"/>
                <a:gd name="connsiteX35" fmla="*/ 241344 w 605216"/>
                <a:gd name="connsiteY35" fmla="*/ 377614 h 608768"/>
                <a:gd name="connsiteX36" fmla="*/ 241772 w 605216"/>
                <a:gd name="connsiteY36" fmla="*/ 356452 h 608768"/>
                <a:gd name="connsiteX37" fmla="*/ 289546 w 605216"/>
                <a:gd name="connsiteY37" fmla="*/ 257983 h 608768"/>
                <a:gd name="connsiteX38" fmla="*/ 304074 w 605216"/>
                <a:gd name="connsiteY38" fmla="*/ 245045 h 608768"/>
                <a:gd name="connsiteX39" fmla="*/ 140073 w 605216"/>
                <a:gd name="connsiteY39" fmla="*/ 194408 h 608768"/>
                <a:gd name="connsiteX40" fmla="*/ 151019 w 605216"/>
                <a:gd name="connsiteY40" fmla="*/ 205245 h 608768"/>
                <a:gd name="connsiteX41" fmla="*/ 151019 w 605216"/>
                <a:gd name="connsiteY41" fmla="*/ 371205 h 608768"/>
                <a:gd name="connsiteX42" fmla="*/ 140073 w 605216"/>
                <a:gd name="connsiteY42" fmla="*/ 382041 h 608768"/>
                <a:gd name="connsiteX43" fmla="*/ 129214 w 605216"/>
                <a:gd name="connsiteY43" fmla="*/ 371205 h 608768"/>
                <a:gd name="connsiteX44" fmla="*/ 129214 w 605216"/>
                <a:gd name="connsiteY44" fmla="*/ 205245 h 608768"/>
                <a:gd name="connsiteX45" fmla="*/ 140073 w 605216"/>
                <a:gd name="connsiteY45" fmla="*/ 194408 h 608768"/>
                <a:gd name="connsiteX46" fmla="*/ 178336 w 605216"/>
                <a:gd name="connsiteY46" fmla="*/ 126383 h 608768"/>
                <a:gd name="connsiteX47" fmla="*/ 189195 w 605216"/>
                <a:gd name="connsiteY47" fmla="*/ 137220 h 608768"/>
                <a:gd name="connsiteX48" fmla="*/ 189195 w 605216"/>
                <a:gd name="connsiteY48" fmla="*/ 303180 h 608768"/>
                <a:gd name="connsiteX49" fmla="*/ 178336 w 605216"/>
                <a:gd name="connsiteY49" fmla="*/ 314016 h 608768"/>
                <a:gd name="connsiteX50" fmla="*/ 167390 w 605216"/>
                <a:gd name="connsiteY50" fmla="*/ 303180 h 608768"/>
                <a:gd name="connsiteX51" fmla="*/ 167390 w 605216"/>
                <a:gd name="connsiteY51" fmla="*/ 137220 h 608768"/>
                <a:gd name="connsiteX52" fmla="*/ 178336 w 605216"/>
                <a:gd name="connsiteY52" fmla="*/ 126383 h 608768"/>
                <a:gd name="connsiteX53" fmla="*/ 530457 w 605216"/>
                <a:gd name="connsiteY53" fmla="*/ 68025 h 608768"/>
                <a:gd name="connsiteX54" fmla="*/ 541316 w 605216"/>
                <a:gd name="connsiteY54" fmla="*/ 78861 h 608768"/>
                <a:gd name="connsiteX55" fmla="*/ 541316 w 605216"/>
                <a:gd name="connsiteY55" fmla="*/ 244822 h 608768"/>
                <a:gd name="connsiteX56" fmla="*/ 530457 w 605216"/>
                <a:gd name="connsiteY56" fmla="*/ 255658 h 608768"/>
                <a:gd name="connsiteX57" fmla="*/ 519511 w 605216"/>
                <a:gd name="connsiteY57" fmla="*/ 244822 h 608768"/>
                <a:gd name="connsiteX58" fmla="*/ 519511 w 605216"/>
                <a:gd name="connsiteY58" fmla="*/ 78861 h 608768"/>
                <a:gd name="connsiteX59" fmla="*/ 530457 w 605216"/>
                <a:gd name="connsiteY59" fmla="*/ 68025 h 608768"/>
                <a:gd name="connsiteX60" fmla="*/ 492195 w 605216"/>
                <a:gd name="connsiteY60" fmla="*/ 0 h 608768"/>
                <a:gd name="connsiteX61" fmla="*/ 503140 w 605216"/>
                <a:gd name="connsiteY61" fmla="*/ 10836 h 608768"/>
                <a:gd name="connsiteX62" fmla="*/ 503140 w 605216"/>
                <a:gd name="connsiteY62" fmla="*/ 176797 h 608768"/>
                <a:gd name="connsiteX63" fmla="*/ 492195 w 605216"/>
                <a:gd name="connsiteY63" fmla="*/ 187633 h 608768"/>
                <a:gd name="connsiteX64" fmla="*/ 481335 w 605216"/>
                <a:gd name="connsiteY64" fmla="*/ 176797 h 608768"/>
                <a:gd name="connsiteX65" fmla="*/ 481335 w 605216"/>
                <a:gd name="connsiteY65" fmla="*/ 10836 h 608768"/>
                <a:gd name="connsiteX66" fmla="*/ 492195 w 605216"/>
                <a:gd name="connsiteY66" fmla="*/ 0 h 60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05216" h="608768">
                  <a:moveTo>
                    <a:pt x="435645" y="254177"/>
                  </a:moveTo>
                  <a:cubicBezTo>
                    <a:pt x="468129" y="254177"/>
                    <a:pt x="494462" y="280510"/>
                    <a:pt x="494462" y="312994"/>
                  </a:cubicBezTo>
                  <a:cubicBezTo>
                    <a:pt x="494462" y="345478"/>
                    <a:pt x="468129" y="371811"/>
                    <a:pt x="435645" y="371811"/>
                  </a:cubicBezTo>
                  <a:cubicBezTo>
                    <a:pt x="403161" y="371811"/>
                    <a:pt x="376828" y="345478"/>
                    <a:pt x="376828" y="312994"/>
                  </a:cubicBezTo>
                  <a:cubicBezTo>
                    <a:pt x="376828" y="280510"/>
                    <a:pt x="403161" y="254177"/>
                    <a:pt x="435645" y="254177"/>
                  </a:cubicBezTo>
                  <a:close/>
                  <a:moveTo>
                    <a:pt x="304074" y="245045"/>
                  </a:moveTo>
                  <a:cubicBezTo>
                    <a:pt x="310228" y="242901"/>
                    <a:pt x="317193" y="243093"/>
                    <a:pt x="323474" y="246122"/>
                  </a:cubicBezTo>
                  <a:cubicBezTo>
                    <a:pt x="336208" y="252266"/>
                    <a:pt x="341507" y="267455"/>
                    <a:pt x="335354" y="280083"/>
                  </a:cubicBezTo>
                  <a:lnTo>
                    <a:pt x="300485" y="352100"/>
                  </a:lnTo>
                  <a:lnTo>
                    <a:pt x="522946" y="421814"/>
                  </a:lnTo>
                  <a:lnTo>
                    <a:pt x="555934" y="333243"/>
                  </a:lnTo>
                  <a:cubicBezTo>
                    <a:pt x="560806" y="320102"/>
                    <a:pt x="575420" y="313361"/>
                    <a:pt x="588667" y="318310"/>
                  </a:cubicBezTo>
                  <a:cubicBezTo>
                    <a:pt x="601828" y="323174"/>
                    <a:pt x="608494" y="337765"/>
                    <a:pt x="603623" y="350991"/>
                  </a:cubicBezTo>
                  <a:lnTo>
                    <a:pt x="562259" y="462174"/>
                  </a:lnTo>
                  <a:cubicBezTo>
                    <a:pt x="558413" y="472413"/>
                    <a:pt x="548755" y="478728"/>
                    <a:pt x="538414" y="478728"/>
                  </a:cubicBezTo>
                  <a:cubicBezTo>
                    <a:pt x="535850" y="478728"/>
                    <a:pt x="533287" y="478386"/>
                    <a:pt x="530723" y="477618"/>
                  </a:cubicBezTo>
                  <a:lnTo>
                    <a:pt x="452866" y="453129"/>
                  </a:lnTo>
                  <a:lnTo>
                    <a:pt x="337661" y="542724"/>
                  </a:lnTo>
                  <a:cubicBezTo>
                    <a:pt x="337405" y="542895"/>
                    <a:pt x="337234" y="543151"/>
                    <a:pt x="336978" y="543407"/>
                  </a:cubicBezTo>
                  <a:lnTo>
                    <a:pt x="266385" y="600235"/>
                  </a:lnTo>
                  <a:cubicBezTo>
                    <a:pt x="259377" y="605952"/>
                    <a:pt x="250916" y="608768"/>
                    <a:pt x="242370" y="608768"/>
                  </a:cubicBezTo>
                  <a:cubicBezTo>
                    <a:pt x="233994" y="608768"/>
                    <a:pt x="225534" y="605952"/>
                    <a:pt x="218526" y="600406"/>
                  </a:cubicBezTo>
                  <a:lnTo>
                    <a:pt x="152889" y="547929"/>
                  </a:lnTo>
                  <a:lnTo>
                    <a:pt x="144941" y="550233"/>
                  </a:lnTo>
                  <a:cubicBezTo>
                    <a:pt x="141437" y="551342"/>
                    <a:pt x="137762" y="551854"/>
                    <a:pt x="134173" y="551854"/>
                  </a:cubicBezTo>
                  <a:cubicBezTo>
                    <a:pt x="122806" y="551854"/>
                    <a:pt x="111782" y="546734"/>
                    <a:pt x="104432" y="537604"/>
                  </a:cubicBezTo>
                  <a:lnTo>
                    <a:pt x="8371" y="418144"/>
                  </a:lnTo>
                  <a:cubicBezTo>
                    <a:pt x="-4790" y="401676"/>
                    <a:pt x="-2141" y="377699"/>
                    <a:pt x="14268" y="364473"/>
                  </a:cubicBezTo>
                  <a:cubicBezTo>
                    <a:pt x="30677" y="351332"/>
                    <a:pt x="54778" y="353978"/>
                    <a:pt x="67939" y="370361"/>
                  </a:cubicBezTo>
                  <a:lnTo>
                    <a:pt x="147933" y="469939"/>
                  </a:lnTo>
                  <a:lnTo>
                    <a:pt x="149813" y="469342"/>
                  </a:lnTo>
                  <a:cubicBezTo>
                    <a:pt x="149813" y="469342"/>
                    <a:pt x="149898" y="469342"/>
                    <a:pt x="149984" y="469342"/>
                  </a:cubicBezTo>
                  <a:lnTo>
                    <a:pt x="206133" y="452873"/>
                  </a:lnTo>
                  <a:lnTo>
                    <a:pt x="293477" y="403212"/>
                  </a:lnTo>
                  <a:lnTo>
                    <a:pt x="257070" y="391778"/>
                  </a:lnTo>
                  <a:cubicBezTo>
                    <a:pt x="249976" y="389559"/>
                    <a:pt x="244250" y="384354"/>
                    <a:pt x="241344" y="377614"/>
                  </a:cubicBezTo>
                  <a:cubicBezTo>
                    <a:pt x="238353" y="370787"/>
                    <a:pt x="238524" y="363108"/>
                    <a:pt x="241772" y="356452"/>
                  </a:cubicBezTo>
                  <a:lnTo>
                    <a:pt x="289546" y="257983"/>
                  </a:lnTo>
                  <a:cubicBezTo>
                    <a:pt x="292580" y="251669"/>
                    <a:pt x="297921" y="247189"/>
                    <a:pt x="304074" y="245045"/>
                  </a:cubicBezTo>
                  <a:close/>
                  <a:moveTo>
                    <a:pt x="140073" y="194408"/>
                  </a:moveTo>
                  <a:cubicBezTo>
                    <a:pt x="146145" y="194408"/>
                    <a:pt x="151019" y="199272"/>
                    <a:pt x="151019" y="205245"/>
                  </a:cubicBezTo>
                  <a:lnTo>
                    <a:pt x="151019" y="371205"/>
                  </a:lnTo>
                  <a:cubicBezTo>
                    <a:pt x="151019" y="377178"/>
                    <a:pt x="146145" y="382041"/>
                    <a:pt x="140073" y="382041"/>
                  </a:cubicBezTo>
                  <a:cubicBezTo>
                    <a:pt x="134088" y="382041"/>
                    <a:pt x="129214" y="377178"/>
                    <a:pt x="129214" y="371205"/>
                  </a:cubicBezTo>
                  <a:lnTo>
                    <a:pt x="129214" y="205245"/>
                  </a:lnTo>
                  <a:cubicBezTo>
                    <a:pt x="129214" y="199272"/>
                    <a:pt x="134088" y="194408"/>
                    <a:pt x="140073" y="194408"/>
                  </a:cubicBezTo>
                  <a:close/>
                  <a:moveTo>
                    <a:pt x="178336" y="126383"/>
                  </a:moveTo>
                  <a:cubicBezTo>
                    <a:pt x="184321" y="126383"/>
                    <a:pt x="189195" y="131247"/>
                    <a:pt x="189195" y="137220"/>
                  </a:cubicBezTo>
                  <a:lnTo>
                    <a:pt x="189195" y="303180"/>
                  </a:lnTo>
                  <a:cubicBezTo>
                    <a:pt x="189195" y="309153"/>
                    <a:pt x="184321" y="314016"/>
                    <a:pt x="178336" y="314016"/>
                  </a:cubicBezTo>
                  <a:cubicBezTo>
                    <a:pt x="172350" y="314016"/>
                    <a:pt x="167390" y="309153"/>
                    <a:pt x="167390" y="303180"/>
                  </a:cubicBezTo>
                  <a:lnTo>
                    <a:pt x="167390" y="137220"/>
                  </a:lnTo>
                  <a:cubicBezTo>
                    <a:pt x="167390" y="131247"/>
                    <a:pt x="172350" y="126383"/>
                    <a:pt x="178336" y="126383"/>
                  </a:cubicBezTo>
                  <a:close/>
                  <a:moveTo>
                    <a:pt x="530457" y="68025"/>
                  </a:moveTo>
                  <a:cubicBezTo>
                    <a:pt x="536442" y="68025"/>
                    <a:pt x="541316" y="72888"/>
                    <a:pt x="541316" y="78861"/>
                  </a:cubicBezTo>
                  <a:lnTo>
                    <a:pt x="541316" y="244822"/>
                  </a:lnTo>
                  <a:cubicBezTo>
                    <a:pt x="541316" y="250795"/>
                    <a:pt x="536442" y="255658"/>
                    <a:pt x="530457" y="255658"/>
                  </a:cubicBezTo>
                  <a:cubicBezTo>
                    <a:pt x="524385" y="255658"/>
                    <a:pt x="519511" y="250795"/>
                    <a:pt x="519511" y="244822"/>
                  </a:cubicBezTo>
                  <a:lnTo>
                    <a:pt x="519511" y="78861"/>
                  </a:lnTo>
                  <a:cubicBezTo>
                    <a:pt x="519511" y="72888"/>
                    <a:pt x="524385" y="68025"/>
                    <a:pt x="530457" y="68025"/>
                  </a:cubicBezTo>
                  <a:close/>
                  <a:moveTo>
                    <a:pt x="492195" y="0"/>
                  </a:moveTo>
                  <a:cubicBezTo>
                    <a:pt x="498266" y="0"/>
                    <a:pt x="503140" y="4863"/>
                    <a:pt x="503140" y="10836"/>
                  </a:cubicBezTo>
                  <a:lnTo>
                    <a:pt x="503140" y="176797"/>
                  </a:lnTo>
                  <a:cubicBezTo>
                    <a:pt x="503140" y="182770"/>
                    <a:pt x="498266" y="187633"/>
                    <a:pt x="492195" y="187633"/>
                  </a:cubicBezTo>
                  <a:cubicBezTo>
                    <a:pt x="486209" y="187633"/>
                    <a:pt x="481335" y="182770"/>
                    <a:pt x="481335" y="176797"/>
                  </a:cubicBezTo>
                  <a:lnTo>
                    <a:pt x="481335" y="10836"/>
                  </a:lnTo>
                  <a:cubicBezTo>
                    <a:pt x="481335" y="4863"/>
                    <a:pt x="486209" y="0"/>
                    <a:pt x="49219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标题 19">
            <a:extLst>
              <a:ext uri="{FF2B5EF4-FFF2-40B4-BE49-F238E27FC236}">
                <a16:creationId xmlns:a16="http://schemas.microsoft.com/office/drawing/2014/main" id="{0830BA77-5AD6-4EE4-B595-EE96C732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传统睡眠阶段检测思路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grpSp>
        <p:nvGrpSpPr>
          <p:cNvPr id="3" name="25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F568FC4-8175-424B-BA12-60668FEA90C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6720" y="2296466"/>
            <a:ext cx="8410559" cy="2649084"/>
            <a:chOff x="1094758" y="2449150"/>
            <a:chExt cx="10037212" cy="3161434"/>
          </a:xfrm>
        </p:grpSpPr>
        <p:sp>
          <p:nvSpPr>
            <p:cNvPr id="6" name="îṩ1iḓe">
              <a:extLst>
                <a:ext uri="{FF2B5EF4-FFF2-40B4-BE49-F238E27FC236}">
                  <a16:creationId xmlns:a16="http://schemas.microsoft.com/office/drawing/2014/main" id="{057649D1-73DC-4182-A069-96A4C84D6520}"/>
                </a:ext>
              </a:extLst>
            </p:cNvPr>
            <p:cNvSpPr txBox="1"/>
            <p:nvPr/>
          </p:nvSpPr>
          <p:spPr bwMode="auto">
            <a:xfrm>
              <a:off x="1094758" y="4289768"/>
              <a:ext cx="2213143" cy="400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b="1" dirty="0">
                  <a:cs typeface="+mn-ea"/>
                  <a:sym typeface="+mn-lt"/>
                </a:rPr>
                <a:t>清醒期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  <p:sp>
          <p:nvSpPr>
            <p:cNvPr id="7" name="iṥḷíďè">
              <a:extLst>
                <a:ext uri="{FF2B5EF4-FFF2-40B4-BE49-F238E27FC236}">
                  <a16:creationId xmlns:a16="http://schemas.microsoft.com/office/drawing/2014/main" id="{75FEEF90-1B96-4BBC-99DC-2D8E9BAB6576}"/>
                </a:ext>
              </a:extLst>
            </p:cNvPr>
            <p:cNvSpPr txBox="1"/>
            <p:nvPr/>
          </p:nvSpPr>
          <p:spPr bwMode="auto">
            <a:xfrm>
              <a:off x="1302742" y="4642243"/>
              <a:ext cx="2213143" cy="968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0000" tIns="46800" rIns="90000" bIns="4680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大脑活跃</a:t>
              </a:r>
              <a:endParaRPr lang="en-US" altLang="zh-CN" sz="12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体动较多</a:t>
              </a:r>
              <a:endParaRPr lang="en-US" altLang="zh-CN" sz="12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心率、呼吸频率较高</a:t>
              </a:r>
              <a:endParaRPr lang="en-US" altLang="zh-CN" sz="1200" dirty="0">
                <a:cs typeface="+mn-ea"/>
                <a:sym typeface="+mn-lt"/>
              </a:endParaRPr>
            </a:p>
          </p:txBody>
        </p:sp>
        <p:sp>
          <p:nvSpPr>
            <p:cNvPr id="9" name="íṣlídè">
              <a:extLst>
                <a:ext uri="{FF2B5EF4-FFF2-40B4-BE49-F238E27FC236}">
                  <a16:creationId xmlns:a16="http://schemas.microsoft.com/office/drawing/2014/main" id="{F9EEB514-6C68-420E-98C6-93A60B02731E}"/>
                </a:ext>
              </a:extLst>
            </p:cNvPr>
            <p:cNvSpPr txBox="1"/>
            <p:nvPr/>
          </p:nvSpPr>
          <p:spPr bwMode="auto">
            <a:xfrm>
              <a:off x="3702781" y="4289768"/>
              <a:ext cx="2213143" cy="400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b="1" dirty="0">
                  <a:cs typeface="+mn-ea"/>
                  <a:sym typeface="+mn-lt"/>
                </a:rPr>
                <a:t>浅睡期</a:t>
              </a:r>
            </a:p>
          </p:txBody>
        </p:sp>
        <p:sp>
          <p:nvSpPr>
            <p:cNvPr id="12" name="íşḷiďê">
              <a:extLst>
                <a:ext uri="{FF2B5EF4-FFF2-40B4-BE49-F238E27FC236}">
                  <a16:creationId xmlns:a16="http://schemas.microsoft.com/office/drawing/2014/main" id="{3B3888B6-5D7F-473A-9872-2FE889189AC3}"/>
                </a:ext>
              </a:extLst>
            </p:cNvPr>
            <p:cNvSpPr txBox="1"/>
            <p:nvPr/>
          </p:nvSpPr>
          <p:spPr bwMode="auto">
            <a:xfrm>
              <a:off x="6310804" y="4289768"/>
              <a:ext cx="2213143" cy="400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b="1" dirty="0">
                  <a:cs typeface="+mn-ea"/>
                  <a:sym typeface="+mn-lt"/>
                </a:rPr>
                <a:t>深睡期</a:t>
              </a:r>
            </a:p>
          </p:txBody>
        </p:sp>
        <p:sp>
          <p:nvSpPr>
            <p:cNvPr id="13" name="íş1íḓe">
              <a:extLst>
                <a:ext uri="{FF2B5EF4-FFF2-40B4-BE49-F238E27FC236}">
                  <a16:creationId xmlns:a16="http://schemas.microsoft.com/office/drawing/2014/main" id="{C1919F47-6A54-4151-8DF9-77B7B6C75D76}"/>
                </a:ext>
              </a:extLst>
            </p:cNvPr>
            <p:cNvSpPr txBox="1"/>
            <p:nvPr/>
          </p:nvSpPr>
          <p:spPr bwMode="auto">
            <a:xfrm>
              <a:off x="6327676" y="4707252"/>
              <a:ext cx="2460769" cy="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0000" tIns="46800" rIns="90000" bIns="4680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大脑活动弱</a:t>
              </a:r>
              <a:endParaRPr lang="en-US" altLang="zh-CN" sz="12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无体动</a:t>
              </a:r>
              <a:endParaRPr lang="en-US" altLang="zh-CN" sz="12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心率、呼吸频率低且稳定</a:t>
              </a:r>
              <a:endParaRPr lang="en-US" altLang="zh-CN" sz="1200" dirty="0">
                <a:cs typeface="+mn-ea"/>
                <a:sym typeface="+mn-lt"/>
              </a:endParaRPr>
            </a:p>
          </p:txBody>
        </p:sp>
        <p:sp>
          <p:nvSpPr>
            <p:cNvPr id="15" name="îṩľïḑé">
              <a:extLst>
                <a:ext uri="{FF2B5EF4-FFF2-40B4-BE49-F238E27FC236}">
                  <a16:creationId xmlns:a16="http://schemas.microsoft.com/office/drawing/2014/main" id="{5DD7BD08-9C45-477A-B6F7-A91573442B43}"/>
                </a:ext>
              </a:extLst>
            </p:cNvPr>
            <p:cNvSpPr txBox="1"/>
            <p:nvPr/>
          </p:nvSpPr>
          <p:spPr bwMode="auto">
            <a:xfrm>
              <a:off x="8918827" y="4289768"/>
              <a:ext cx="2213143" cy="400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b="1" dirty="0">
                  <a:cs typeface="+mn-ea"/>
                  <a:sym typeface="+mn-lt"/>
                </a:rPr>
                <a:t>快速眼动期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EC46745-521A-440A-AABA-5F2746D3551E}"/>
                </a:ext>
              </a:extLst>
            </p:cNvPr>
            <p:cNvCxnSpPr>
              <a:cxnSpLocks/>
            </p:cNvCxnSpPr>
            <p:nvPr/>
          </p:nvCxnSpPr>
          <p:spPr>
            <a:xfrm>
              <a:off x="3531000" y="2449150"/>
              <a:ext cx="0" cy="3007383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CE85D44-B9DB-480E-9637-0683EF1E4E89}"/>
                </a:ext>
              </a:extLst>
            </p:cNvPr>
            <p:cNvCxnSpPr>
              <a:cxnSpLocks/>
            </p:cNvCxnSpPr>
            <p:nvPr/>
          </p:nvCxnSpPr>
          <p:spPr>
            <a:xfrm>
              <a:off x="6121800" y="2449150"/>
              <a:ext cx="0" cy="3007383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876966C-C8D6-4D6B-8101-026210FD183F}"/>
                </a:ext>
              </a:extLst>
            </p:cNvPr>
            <p:cNvCxnSpPr>
              <a:cxnSpLocks/>
            </p:cNvCxnSpPr>
            <p:nvPr/>
          </p:nvCxnSpPr>
          <p:spPr>
            <a:xfrm>
              <a:off x="8750700" y="2449150"/>
              <a:ext cx="0" cy="3067318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形 22" descr="睡觉">
            <a:extLst>
              <a:ext uri="{FF2B5EF4-FFF2-40B4-BE49-F238E27FC236}">
                <a16:creationId xmlns:a16="http://schemas.microsoft.com/office/drawing/2014/main" id="{95A5F0AF-CBA7-4DB4-B0B2-2CB67C10E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868" y="2552364"/>
            <a:ext cx="1237643" cy="1237643"/>
          </a:xfrm>
          <a:prstGeom prst="rect">
            <a:avLst/>
          </a:prstGeom>
        </p:spPr>
      </p:pic>
      <p:pic>
        <p:nvPicPr>
          <p:cNvPr id="24" name="图形 23" descr="睡觉">
            <a:extLst>
              <a:ext uri="{FF2B5EF4-FFF2-40B4-BE49-F238E27FC236}">
                <a16:creationId xmlns:a16="http://schemas.microsoft.com/office/drawing/2014/main" id="{D9A669DF-D308-4440-A689-F63BA7E78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783" y="2552364"/>
            <a:ext cx="1237643" cy="1237643"/>
          </a:xfrm>
          <a:prstGeom prst="rect">
            <a:avLst/>
          </a:prstGeom>
        </p:spPr>
      </p:pic>
      <p:pic>
        <p:nvPicPr>
          <p:cNvPr id="25" name="图形 24" descr="睡觉">
            <a:extLst>
              <a:ext uri="{FF2B5EF4-FFF2-40B4-BE49-F238E27FC236}">
                <a16:creationId xmlns:a16="http://schemas.microsoft.com/office/drawing/2014/main" id="{3A2C82AD-5770-481C-B7C3-04EFD06A7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537" y="2552364"/>
            <a:ext cx="1237643" cy="1237643"/>
          </a:xfrm>
          <a:prstGeom prst="rect">
            <a:avLst/>
          </a:prstGeom>
        </p:spPr>
      </p:pic>
      <p:pic>
        <p:nvPicPr>
          <p:cNvPr id="26" name="图形 25" descr="睡觉">
            <a:extLst>
              <a:ext uri="{FF2B5EF4-FFF2-40B4-BE49-F238E27FC236}">
                <a16:creationId xmlns:a16="http://schemas.microsoft.com/office/drawing/2014/main" id="{A0EE89C4-43CA-4798-ADA8-13C03EB746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0626" y="2552364"/>
            <a:ext cx="1237643" cy="1237643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901C19B5-F25D-4862-9642-3822D93C4B79}"/>
              </a:ext>
            </a:extLst>
          </p:cNvPr>
          <p:cNvGrpSpPr/>
          <p:nvPr/>
        </p:nvGrpSpPr>
        <p:grpSpPr>
          <a:xfrm>
            <a:off x="1460504" y="2360750"/>
            <a:ext cx="360001" cy="285664"/>
            <a:chOff x="1583547" y="1957550"/>
            <a:chExt cx="456417" cy="387502"/>
          </a:xfrm>
          <a:solidFill>
            <a:schemeClr val="tx1"/>
          </a:solidFill>
        </p:grpSpPr>
        <p:sp>
          <p:nvSpPr>
            <p:cNvPr id="30" name="up-and-down-arrows_21300">
              <a:extLst>
                <a:ext uri="{FF2B5EF4-FFF2-40B4-BE49-F238E27FC236}">
                  <a16:creationId xmlns:a16="http://schemas.microsoft.com/office/drawing/2014/main" id="{06AE11BF-1C32-4851-AD86-40982A272376}"/>
                </a:ext>
              </a:extLst>
            </p:cNvPr>
            <p:cNvSpPr>
              <a:spLocks noChangeAspect="1"/>
            </p:cNvSpPr>
            <p:nvPr/>
          </p:nvSpPr>
          <p:spPr bwMode="auto">
            <a:xfrm rot="4542481">
              <a:off x="1666866" y="1959960"/>
              <a:ext cx="198272" cy="193452"/>
            </a:xfrm>
            <a:custGeom>
              <a:avLst/>
              <a:gdLst>
                <a:gd name="T0" fmla="*/ 531 w 957"/>
                <a:gd name="T1" fmla="*/ 265 h 935"/>
                <a:gd name="T2" fmla="*/ 376 w 957"/>
                <a:gd name="T3" fmla="*/ 265 h 935"/>
                <a:gd name="T4" fmla="*/ 376 w 957"/>
                <a:gd name="T5" fmla="*/ 542 h 935"/>
                <a:gd name="T6" fmla="*/ 155 w 957"/>
                <a:gd name="T7" fmla="*/ 542 h 935"/>
                <a:gd name="T8" fmla="*/ 155 w 957"/>
                <a:gd name="T9" fmla="*/ 265 h 935"/>
                <a:gd name="T10" fmla="*/ 0 w 957"/>
                <a:gd name="T11" fmla="*/ 265 h 935"/>
                <a:gd name="T12" fmla="*/ 265 w 957"/>
                <a:gd name="T13" fmla="*/ 0 h 935"/>
                <a:gd name="T14" fmla="*/ 531 w 957"/>
                <a:gd name="T15" fmla="*/ 265 h 935"/>
                <a:gd name="T16" fmla="*/ 691 w 957"/>
                <a:gd name="T17" fmla="*/ 935 h 935"/>
                <a:gd name="T18" fmla="*/ 957 w 957"/>
                <a:gd name="T19" fmla="*/ 669 h 935"/>
                <a:gd name="T20" fmla="*/ 802 w 957"/>
                <a:gd name="T21" fmla="*/ 669 h 935"/>
                <a:gd name="T22" fmla="*/ 802 w 957"/>
                <a:gd name="T23" fmla="*/ 393 h 935"/>
                <a:gd name="T24" fmla="*/ 581 w 957"/>
                <a:gd name="T25" fmla="*/ 393 h 935"/>
                <a:gd name="T26" fmla="*/ 581 w 957"/>
                <a:gd name="T27" fmla="*/ 669 h 935"/>
                <a:gd name="T28" fmla="*/ 426 w 957"/>
                <a:gd name="T29" fmla="*/ 669 h 935"/>
                <a:gd name="T30" fmla="*/ 691 w 957"/>
                <a:gd name="T31" fmla="*/ 93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7" h="935">
                  <a:moveTo>
                    <a:pt x="531" y="265"/>
                  </a:moveTo>
                  <a:lnTo>
                    <a:pt x="376" y="265"/>
                  </a:lnTo>
                  <a:lnTo>
                    <a:pt x="376" y="542"/>
                  </a:lnTo>
                  <a:lnTo>
                    <a:pt x="155" y="542"/>
                  </a:lnTo>
                  <a:lnTo>
                    <a:pt x="155" y="265"/>
                  </a:lnTo>
                  <a:lnTo>
                    <a:pt x="0" y="265"/>
                  </a:lnTo>
                  <a:lnTo>
                    <a:pt x="265" y="0"/>
                  </a:lnTo>
                  <a:lnTo>
                    <a:pt x="531" y="265"/>
                  </a:lnTo>
                  <a:close/>
                  <a:moveTo>
                    <a:pt x="691" y="935"/>
                  </a:moveTo>
                  <a:lnTo>
                    <a:pt x="957" y="669"/>
                  </a:lnTo>
                  <a:lnTo>
                    <a:pt x="802" y="669"/>
                  </a:lnTo>
                  <a:lnTo>
                    <a:pt x="802" y="393"/>
                  </a:lnTo>
                  <a:lnTo>
                    <a:pt x="581" y="393"/>
                  </a:lnTo>
                  <a:lnTo>
                    <a:pt x="581" y="669"/>
                  </a:lnTo>
                  <a:lnTo>
                    <a:pt x="426" y="669"/>
                  </a:lnTo>
                  <a:lnTo>
                    <a:pt x="691" y="93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legs-up-position_82685">
              <a:extLst>
                <a:ext uri="{FF2B5EF4-FFF2-40B4-BE49-F238E27FC236}">
                  <a16:creationId xmlns:a16="http://schemas.microsoft.com/office/drawing/2014/main" id="{2EF5FBB1-5C6A-4813-8F8C-5772CD77AFC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83547" y="1985052"/>
              <a:ext cx="456417" cy="360000"/>
            </a:xfrm>
            <a:custGeom>
              <a:avLst/>
              <a:gdLst>
                <a:gd name="connsiteX0" fmla="*/ 587586 w 608235"/>
                <a:gd name="connsiteY0" fmla="*/ 381371 h 479747"/>
                <a:gd name="connsiteX1" fmla="*/ 605321 w 608235"/>
                <a:gd name="connsiteY1" fmla="*/ 437424 h 479747"/>
                <a:gd name="connsiteX2" fmla="*/ 555372 w 608235"/>
                <a:gd name="connsiteY2" fmla="*/ 469261 h 479747"/>
                <a:gd name="connsiteX3" fmla="*/ 554025 w 608235"/>
                <a:gd name="connsiteY3" fmla="*/ 465674 h 479747"/>
                <a:gd name="connsiteX4" fmla="*/ 579841 w 608235"/>
                <a:gd name="connsiteY4" fmla="*/ 428455 h 479747"/>
                <a:gd name="connsiteX5" fmla="*/ 583770 w 608235"/>
                <a:gd name="connsiteY5" fmla="*/ 383950 h 479747"/>
                <a:gd name="connsiteX6" fmla="*/ 587586 w 608235"/>
                <a:gd name="connsiteY6" fmla="*/ 381371 h 479747"/>
                <a:gd name="connsiteX7" fmla="*/ 205772 w 608235"/>
                <a:gd name="connsiteY7" fmla="*/ 360119 h 479747"/>
                <a:gd name="connsiteX8" fmla="*/ 204313 w 608235"/>
                <a:gd name="connsiteY8" fmla="*/ 426243 h 479747"/>
                <a:gd name="connsiteX9" fmla="*/ 368704 w 608235"/>
                <a:gd name="connsiteY9" fmla="*/ 426243 h 479747"/>
                <a:gd name="connsiteX10" fmla="*/ 372071 w 608235"/>
                <a:gd name="connsiteY10" fmla="*/ 426130 h 479747"/>
                <a:gd name="connsiteX11" fmla="*/ 371959 w 608235"/>
                <a:gd name="connsiteY11" fmla="*/ 387129 h 479747"/>
                <a:gd name="connsiteX12" fmla="*/ 350189 w 608235"/>
                <a:gd name="connsiteY12" fmla="*/ 364378 h 479747"/>
                <a:gd name="connsiteX13" fmla="*/ 205772 w 608235"/>
                <a:gd name="connsiteY13" fmla="*/ 360119 h 479747"/>
                <a:gd name="connsiteX14" fmla="*/ 63038 w 608235"/>
                <a:gd name="connsiteY14" fmla="*/ 359110 h 479747"/>
                <a:gd name="connsiteX15" fmla="*/ 35546 w 608235"/>
                <a:gd name="connsiteY15" fmla="*/ 378275 h 479747"/>
                <a:gd name="connsiteX16" fmla="*/ 15908 w 608235"/>
                <a:gd name="connsiteY16" fmla="*/ 447537 h 479747"/>
                <a:gd name="connsiteX17" fmla="*/ 31843 w 608235"/>
                <a:gd name="connsiteY17" fmla="*/ 467486 h 479747"/>
                <a:gd name="connsiteX18" fmla="*/ 107923 w 608235"/>
                <a:gd name="connsiteY18" fmla="*/ 465132 h 479747"/>
                <a:gd name="connsiteX19" fmla="*/ 106239 w 608235"/>
                <a:gd name="connsiteY19" fmla="*/ 458184 h 479747"/>
                <a:gd name="connsiteX20" fmla="*/ 106239 w 608235"/>
                <a:gd name="connsiteY20" fmla="*/ 440812 h 479747"/>
                <a:gd name="connsiteX21" fmla="*/ 121051 w 608235"/>
                <a:gd name="connsiteY21" fmla="*/ 426243 h 479747"/>
                <a:gd name="connsiteX22" fmla="*/ 156511 w 608235"/>
                <a:gd name="connsiteY22" fmla="*/ 426243 h 479747"/>
                <a:gd name="connsiteX23" fmla="*/ 157969 w 608235"/>
                <a:gd name="connsiteY23" fmla="*/ 360007 h 479747"/>
                <a:gd name="connsiteX24" fmla="*/ 63038 w 608235"/>
                <a:gd name="connsiteY24" fmla="*/ 359110 h 479747"/>
                <a:gd name="connsiteX25" fmla="*/ 489358 w 608235"/>
                <a:gd name="connsiteY25" fmla="*/ 313071 h 479747"/>
                <a:gd name="connsiteX26" fmla="*/ 572872 w 608235"/>
                <a:gd name="connsiteY26" fmla="*/ 396409 h 479747"/>
                <a:gd name="connsiteX27" fmla="*/ 489358 w 608235"/>
                <a:gd name="connsiteY27" fmla="*/ 479747 h 479747"/>
                <a:gd name="connsiteX28" fmla="*/ 405844 w 608235"/>
                <a:gd name="connsiteY28" fmla="*/ 396409 h 479747"/>
                <a:gd name="connsiteX29" fmla="*/ 489358 w 608235"/>
                <a:gd name="connsiteY29" fmla="*/ 313071 h 479747"/>
                <a:gd name="connsiteX30" fmla="*/ 53163 w 608235"/>
                <a:gd name="connsiteY30" fmla="*/ 26 h 479747"/>
                <a:gd name="connsiteX31" fmla="*/ 59896 w 608235"/>
                <a:gd name="connsiteY31" fmla="*/ 250 h 479747"/>
                <a:gd name="connsiteX32" fmla="*/ 89295 w 608235"/>
                <a:gd name="connsiteY32" fmla="*/ 31071 h 479747"/>
                <a:gd name="connsiteX33" fmla="*/ 87500 w 608235"/>
                <a:gd name="connsiteY33" fmla="*/ 167128 h 479747"/>
                <a:gd name="connsiteX34" fmla="*/ 87275 w 608235"/>
                <a:gd name="connsiteY34" fmla="*/ 211846 h 479747"/>
                <a:gd name="connsiteX35" fmla="*/ 87949 w 608235"/>
                <a:gd name="connsiteY35" fmla="*/ 349808 h 479747"/>
                <a:gd name="connsiteX36" fmla="*/ 181871 w 608235"/>
                <a:gd name="connsiteY36" fmla="*/ 350145 h 479747"/>
                <a:gd name="connsiteX37" fmla="*/ 353780 w 608235"/>
                <a:gd name="connsiteY37" fmla="*/ 354852 h 479747"/>
                <a:gd name="connsiteX38" fmla="*/ 383180 w 608235"/>
                <a:gd name="connsiteY38" fmla="*/ 386008 h 479747"/>
                <a:gd name="connsiteX39" fmla="*/ 382955 w 608235"/>
                <a:gd name="connsiteY39" fmla="*/ 444623 h 479747"/>
                <a:gd name="connsiteX40" fmla="*/ 383404 w 608235"/>
                <a:gd name="connsiteY40" fmla="*/ 459641 h 479747"/>
                <a:gd name="connsiteX41" fmla="*/ 379365 w 608235"/>
                <a:gd name="connsiteY41" fmla="*/ 469951 h 479747"/>
                <a:gd name="connsiteX42" fmla="*/ 368817 w 608235"/>
                <a:gd name="connsiteY42" fmla="*/ 474098 h 479747"/>
                <a:gd name="connsiteX43" fmla="*/ 368704 w 608235"/>
                <a:gd name="connsiteY43" fmla="*/ 474098 h 479747"/>
                <a:gd name="connsiteX44" fmla="*/ 331001 w 608235"/>
                <a:gd name="connsiteY44" fmla="*/ 473874 h 479747"/>
                <a:gd name="connsiteX45" fmla="*/ 24885 w 608235"/>
                <a:gd name="connsiteY45" fmla="*/ 477348 h 479747"/>
                <a:gd name="connsiteX46" fmla="*/ 23875 w 608235"/>
                <a:gd name="connsiteY46" fmla="*/ 477348 h 479747"/>
                <a:gd name="connsiteX47" fmla="*/ 4463 w 608235"/>
                <a:gd name="connsiteY47" fmla="*/ 468382 h 479747"/>
                <a:gd name="connsiteX48" fmla="*/ 872 w 608235"/>
                <a:gd name="connsiteY48" fmla="*/ 447761 h 479747"/>
                <a:gd name="connsiteX49" fmla="*/ 872 w 608235"/>
                <a:gd name="connsiteY49" fmla="*/ 447537 h 479747"/>
                <a:gd name="connsiteX50" fmla="*/ 25559 w 608235"/>
                <a:gd name="connsiteY50" fmla="*/ 204897 h 479747"/>
                <a:gd name="connsiteX51" fmla="*/ 27130 w 608235"/>
                <a:gd name="connsiteY51" fmla="*/ 161188 h 479747"/>
                <a:gd name="connsiteX52" fmla="*/ 23539 w 608235"/>
                <a:gd name="connsiteY52" fmla="*/ 29166 h 479747"/>
                <a:gd name="connsiteX53" fmla="*/ 31506 w 608235"/>
                <a:gd name="connsiteY53" fmla="*/ 8432 h 479747"/>
                <a:gd name="connsiteX54" fmla="*/ 53163 w 608235"/>
                <a:gd name="connsiteY54" fmla="*/ 26 h 47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235" h="479747">
                  <a:moveTo>
                    <a:pt x="587586" y="381371"/>
                  </a:moveTo>
                  <a:cubicBezTo>
                    <a:pt x="605096" y="393591"/>
                    <a:pt x="612953" y="416460"/>
                    <a:pt x="605321" y="437424"/>
                  </a:cubicBezTo>
                  <a:cubicBezTo>
                    <a:pt x="597688" y="458611"/>
                    <a:pt x="576810" y="471279"/>
                    <a:pt x="555372" y="469261"/>
                  </a:cubicBezTo>
                  <a:cubicBezTo>
                    <a:pt x="553688" y="469149"/>
                    <a:pt x="552902" y="466683"/>
                    <a:pt x="554025" y="465674"/>
                  </a:cubicBezTo>
                  <a:cubicBezTo>
                    <a:pt x="565361" y="456033"/>
                    <a:pt x="574453" y="443477"/>
                    <a:pt x="579841" y="428455"/>
                  </a:cubicBezTo>
                  <a:cubicBezTo>
                    <a:pt x="585117" y="413657"/>
                    <a:pt x="586239" y="398411"/>
                    <a:pt x="583770" y="383950"/>
                  </a:cubicBezTo>
                  <a:cubicBezTo>
                    <a:pt x="583433" y="382044"/>
                    <a:pt x="586014" y="380250"/>
                    <a:pt x="587586" y="381371"/>
                  </a:cubicBezTo>
                  <a:close/>
                  <a:moveTo>
                    <a:pt x="205772" y="360119"/>
                  </a:moveTo>
                  <a:lnTo>
                    <a:pt x="204313" y="426243"/>
                  </a:lnTo>
                  <a:lnTo>
                    <a:pt x="368704" y="426243"/>
                  </a:lnTo>
                  <a:cubicBezTo>
                    <a:pt x="369827" y="426243"/>
                    <a:pt x="371061" y="426355"/>
                    <a:pt x="372071" y="426130"/>
                  </a:cubicBezTo>
                  <a:lnTo>
                    <a:pt x="371959" y="387129"/>
                  </a:lnTo>
                  <a:cubicBezTo>
                    <a:pt x="371846" y="375361"/>
                    <a:pt x="362084" y="365162"/>
                    <a:pt x="350189" y="364378"/>
                  </a:cubicBezTo>
                  <a:cubicBezTo>
                    <a:pt x="350189" y="364378"/>
                    <a:pt x="286453" y="360679"/>
                    <a:pt x="205772" y="360119"/>
                  </a:cubicBezTo>
                  <a:close/>
                  <a:moveTo>
                    <a:pt x="63038" y="359110"/>
                  </a:moveTo>
                  <a:cubicBezTo>
                    <a:pt x="51031" y="358326"/>
                    <a:pt x="38687" y="366956"/>
                    <a:pt x="35546" y="378275"/>
                  </a:cubicBezTo>
                  <a:lnTo>
                    <a:pt x="15908" y="447537"/>
                  </a:lnTo>
                  <a:cubicBezTo>
                    <a:pt x="12766" y="458856"/>
                    <a:pt x="19948" y="467822"/>
                    <a:pt x="31843" y="467486"/>
                  </a:cubicBezTo>
                  <a:lnTo>
                    <a:pt x="107923" y="465132"/>
                  </a:lnTo>
                  <a:cubicBezTo>
                    <a:pt x="106800" y="463003"/>
                    <a:pt x="106239" y="460649"/>
                    <a:pt x="106239" y="458184"/>
                  </a:cubicBezTo>
                  <a:lnTo>
                    <a:pt x="106239" y="440812"/>
                  </a:lnTo>
                  <a:cubicBezTo>
                    <a:pt x="106239" y="432631"/>
                    <a:pt x="112748" y="426243"/>
                    <a:pt x="121051" y="426243"/>
                  </a:cubicBezTo>
                  <a:lnTo>
                    <a:pt x="156511" y="426243"/>
                  </a:lnTo>
                  <a:lnTo>
                    <a:pt x="157969" y="360007"/>
                  </a:lnTo>
                  <a:cubicBezTo>
                    <a:pt x="74708" y="359895"/>
                    <a:pt x="63038" y="359110"/>
                    <a:pt x="63038" y="359110"/>
                  </a:cubicBezTo>
                  <a:close/>
                  <a:moveTo>
                    <a:pt x="489358" y="313071"/>
                  </a:moveTo>
                  <a:cubicBezTo>
                    <a:pt x="535482" y="313071"/>
                    <a:pt x="572872" y="350383"/>
                    <a:pt x="572872" y="396409"/>
                  </a:cubicBezTo>
                  <a:cubicBezTo>
                    <a:pt x="572872" y="442435"/>
                    <a:pt x="535482" y="479747"/>
                    <a:pt x="489358" y="479747"/>
                  </a:cubicBezTo>
                  <a:cubicBezTo>
                    <a:pt x="443234" y="479747"/>
                    <a:pt x="405844" y="442435"/>
                    <a:pt x="405844" y="396409"/>
                  </a:cubicBezTo>
                  <a:cubicBezTo>
                    <a:pt x="405844" y="350383"/>
                    <a:pt x="443234" y="313071"/>
                    <a:pt x="489358" y="313071"/>
                  </a:cubicBezTo>
                  <a:close/>
                  <a:moveTo>
                    <a:pt x="53163" y="26"/>
                  </a:moveTo>
                  <a:lnTo>
                    <a:pt x="59896" y="250"/>
                  </a:lnTo>
                  <a:cubicBezTo>
                    <a:pt x="76279" y="923"/>
                    <a:pt x="89520" y="14708"/>
                    <a:pt x="89295" y="31071"/>
                  </a:cubicBezTo>
                  <a:lnTo>
                    <a:pt x="87500" y="167128"/>
                  </a:lnTo>
                  <a:cubicBezTo>
                    <a:pt x="87275" y="179456"/>
                    <a:pt x="87163" y="199517"/>
                    <a:pt x="87275" y="211846"/>
                  </a:cubicBezTo>
                  <a:lnTo>
                    <a:pt x="87949" y="349808"/>
                  </a:lnTo>
                  <a:cubicBezTo>
                    <a:pt x="106576" y="350032"/>
                    <a:pt x="135751" y="350145"/>
                    <a:pt x="181871" y="350145"/>
                  </a:cubicBezTo>
                  <a:cubicBezTo>
                    <a:pt x="274670" y="350145"/>
                    <a:pt x="352995" y="354740"/>
                    <a:pt x="353780" y="354852"/>
                  </a:cubicBezTo>
                  <a:cubicBezTo>
                    <a:pt x="370051" y="355748"/>
                    <a:pt x="383068" y="369757"/>
                    <a:pt x="383180" y="386008"/>
                  </a:cubicBezTo>
                  <a:lnTo>
                    <a:pt x="382955" y="444623"/>
                  </a:lnTo>
                  <a:lnTo>
                    <a:pt x="383404" y="459641"/>
                  </a:lnTo>
                  <a:cubicBezTo>
                    <a:pt x="383404" y="463675"/>
                    <a:pt x="382170" y="467149"/>
                    <a:pt x="379365" y="469951"/>
                  </a:cubicBezTo>
                  <a:cubicBezTo>
                    <a:pt x="376559" y="472753"/>
                    <a:pt x="372856" y="474098"/>
                    <a:pt x="368817" y="474098"/>
                  </a:cubicBezTo>
                  <a:lnTo>
                    <a:pt x="368704" y="474098"/>
                  </a:lnTo>
                  <a:lnTo>
                    <a:pt x="331001" y="473874"/>
                  </a:lnTo>
                  <a:lnTo>
                    <a:pt x="24885" y="477348"/>
                  </a:lnTo>
                  <a:cubicBezTo>
                    <a:pt x="24549" y="477348"/>
                    <a:pt x="24212" y="477348"/>
                    <a:pt x="23875" y="477348"/>
                  </a:cubicBezTo>
                  <a:cubicBezTo>
                    <a:pt x="15908" y="477348"/>
                    <a:pt x="8727" y="474098"/>
                    <a:pt x="4463" y="468382"/>
                  </a:cubicBezTo>
                  <a:cubicBezTo>
                    <a:pt x="199" y="462779"/>
                    <a:pt x="-1036" y="455270"/>
                    <a:pt x="872" y="447761"/>
                  </a:cubicBezTo>
                  <a:cubicBezTo>
                    <a:pt x="872" y="447649"/>
                    <a:pt x="872" y="447649"/>
                    <a:pt x="872" y="447537"/>
                  </a:cubicBezTo>
                  <a:lnTo>
                    <a:pt x="25559" y="204897"/>
                  </a:lnTo>
                  <a:cubicBezTo>
                    <a:pt x="26681" y="192905"/>
                    <a:pt x="27466" y="173180"/>
                    <a:pt x="27130" y="161188"/>
                  </a:cubicBezTo>
                  <a:lnTo>
                    <a:pt x="23539" y="29166"/>
                  </a:lnTo>
                  <a:cubicBezTo>
                    <a:pt x="23314" y="21320"/>
                    <a:pt x="26232" y="14036"/>
                    <a:pt x="31506" y="8432"/>
                  </a:cubicBezTo>
                  <a:cubicBezTo>
                    <a:pt x="37229" y="2716"/>
                    <a:pt x="44859" y="-310"/>
                    <a:pt x="5316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3" name="图形 42" descr="下降趋势">
            <a:extLst>
              <a:ext uri="{FF2B5EF4-FFF2-40B4-BE49-F238E27FC236}">
                <a16:creationId xmlns:a16="http://schemas.microsoft.com/office/drawing/2014/main" id="{9231FE5A-5ABA-408C-8CE2-FD13601325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1796" y="2323582"/>
            <a:ext cx="360000" cy="360000"/>
          </a:xfrm>
          <a:prstGeom prst="rect">
            <a:avLst/>
          </a:prstGeom>
        </p:spPr>
      </p:pic>
      <p:pic>
        <p:nvPicPr>
          <p:cNvPr id="48" name="图形 47" descr="带齿轮的头部">
            <a:extLst>
              <a:ext uri="{FF2B5EF4-FFF2-40B4-BE49-F238E27FC236}">
                <a16:creationId xmlns:a16="http://schemas.microsoft.com/office/drawing/2014/main" id="{D176852F-E68B-455B-9F6A-F9D7C55AD1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9349" y="2323582"/>
            <a:ext cx="360000" cy="360000"/>
          </a:xfrm>
          <a:prstGeom prst="rect">
            <a:avLst/>
          </a:prstGeom>
        </p:spPr>
      </p:pic>
      <p:pic>
        <p:nvPicPr>
          <p:cNvPr id="55" name="图形 54" descr="温度计">
            <a:extLst>
              <a:ext uri="{FF2B5EF4-FFF2-40B4-BE49-F238E27FC236}">
                <a16:creationId xmlns:a16="http://schemas.microsoft.com/office/drawing/2014/main" id="{6BF3A69B-EE44-4CB3-AF6C-E478BB655E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18294" y="2343487"/>
            <a:ext cx="360000" cy="360000"/>
          </a:xfrm>
          <a:prstGeom prst="rect">
            <a:avLst/>
          </a:prstGeom>
        </p:spPr>
      </p:pic>
      <p:pic>
        <p:nvPicPr>
          <p:cNvPr id="57" name="图形 56" descr="肺">
            <a:extLst>
              <a:ext uri="{FF2B5EF4-FFF2-40B4-BE49-F238E27FC236}">
                <a16:creationId xmlns:a16="http://schemas.microsoft.com/office/drawing/2014/main" id="{0801C9BA-1DA7-4F47-8E93-A72F447136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58294" y="2332048"/>
            <a:ext cx="360000" cy="360000"/>
          </a:xfrm>
          <a:prstGeom prst="rect">
            <a:avLst/>
          </a:prstGeom>
        </p:spPr>
      </p:pic>
      <p:pic>
        <p:nvPicPr>
          <p:cNvPr id="59" name="图形 58" descr="心脏器官">
            <a:extLst>
              <a:ext uri="{FF2B5EF4-FFF2-40B4-BE49-F238E27FC236}">
                <a16:creationId xmlns:a16="http://schemas.microsoft.com/office/drawing/2014/main" id="{86678B6A-174A-476C-A957-B157DF4042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59164" y="2348510"/>
            <a:ext cx="360000" cy="360000"/>
          </a:xfrm>
          <a:prstGeom prst="rect">
            <a:avLst/>
          </a:prstGeom>
        </p:spPr>
      </p:pic>
      <p:pic>
        <p:nvPicPr>
          <p:cNvPr id="61" name="图形 60" descr="大脑">
            <a:extLst>
              <a:ext uri="{FF2B5EF4-FFF2-40B4-BE49-F238E27FC236}">
                <a16:creationId xmlns:a16="http://schemas.microsoft.com/office/drawing/2014/main" id="{C1D5B0C6-2E4C-4354-9567-249FE46D32D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63225" y="2356469"/>
            <a:ext cx="360000" cy="360000"/>
          </a:xfrm>
          <a:prstGeom prst="rect">
            <a:avLst/>
          </a:prstGeom>
        </p:spPr>
      </p:pic>
      <p:sp>
        <p:nvSpPr>
          <p:cNvPr id="63" name="sine-wave-graphic_38912">
            <a:extLst>
              <a:ext uri="{FF2B5EF4-FFF2-40B4-BE49-F238E27FC236}">
                <a16:creationId xmlns:a16="http://schemas.microsoft.com/office/drawing/2014/main" id="{DCAD34F7-5797-41AB-8B12-0AE13A43DB5F}"/>
              </a:ext>
            </a:extLst>
          </p:cNvPr>
          <p:cNvSpPr>
            <a:spLocks noChangeAspect="1"/>
          </p:cNvSpPr>
          <p:nvPr/>
        </p:nvSpPr>
        <p:spPr bwMode="auto">
          <a:xfrm>
            <a:off x="7530466" y="2398781"/>
            <a:ext cx="290946" cy="247628"/>
          </a:xfrm>
          <a:custGeom>
            <a:avLst/>
            <a:gdLst>
              <a:gd name="T0" fmla="*/ 1244 w 1450"/>
              <a:gd name="T1" fmla="*/ 213 h 1236"/>
              <a:gd name="T2" fmla="*/ 1408 w 1450"/>
              <a:gd name="T3" fmla="*/ 413 h 1236"/>
              <a:gd name="T4" fmla="*/ 1408 w 1450"/>
              <a:gd name="T5" fmla="*/ 213 h 1236"/>
              <a:gd name="T6" fmla="*/ 1244 w 1450"/>
              <a:gd name="T7" fmla="*/ 420 h 1236"/>
              <a:gd name="T8" fmla="*/ 1044 w 1450"/>
              <a:gd name="T9" fmla="*/ 40 h 1236"/>
              <a:gd name="T10" fmla="*/ 1237 w 1450"/>
              <a:gd name="T11" fmla="*/ 220 h 1236"/>
              <a:gd name="T12" fmla="*/ 1198 w 1450"/>
              <a:gd name="T13" fmla="*/ 420 h 1236"/>
              <a:gd name="T14" fmla="*/ 1044 w 1450"/>
              <a:gd name="T15" fmla="*/ 620 h 1236"/>
              <a:gd name="T16" fmla="*/ 844 w 1450"/>
              <a:gd name="T17" fmla="*/ 620 h 1236"/>
              <a:gd name="T18" fmla="*/ 844 w 1450"/>
              <a:gd name="T19" fmla="*/ 620 h 1236"/>
              <a:gd name="T20" fmla="*/ 876 w 1450"/>
              <a:gd name="T21" fmla="*/ 620 h 1236"/>
              <a:gd name="T22" fmla="*/ 1037 w 1450"/>
              <a:gd name="T23" fmla="*/ 40 h 1236"/>
              <a:gd name="T24" fmla="*/ 1037 w 1450"/>
              <a:gd name="T25" fmla="*/ 413 h 1236"/>
              <a:gd name="T26" fmla="*/ 844 w 1450"/>
              <a:gd name="T27" fmla="*/ 503 h 1236"/>
              <a:gd name="T28" fmla="*/ 837 w 1450"/>
              <a:gd name="T29" fmla="*/ 488 h 1236"/>
              <a:gd name="T30" fmla="*/ 644 w 1450"/>
              <a:gd name="T31" fmla="*/ 220 h 1236"/>
              <a:gd name="T32" fmla="*/ 644 w 1450"/>
              <a:gd name="T33" fmla="*/ 413 h 1236"/>
              <a:gd name="T34" fmla="*/ 647 w 1450"/>
              <a:gd name="T35" fmla="*/ 420 h 1236"/>
              <a:gd name="T36" fmla="*/ 637 w 1450"/>
              <a:gd name="T37" fmla="*/ 213 h 1236"/>
              <a:gd name="T38" fmla="*/ 444 w 1450"/>
              <a:gd name="T39" fmla="*/ 413 h 1236"/>
              <a:gd name="T40" fmla="*/ 444 w 1450"/>
              <a:gd name="T41" fmla="*/ 613 h 1236"/>
              <a:gd name="T42" fmla="*/ 444 w 1450"/>
              <a:gd name="T43" fmla="*/ 620 h 1236"/>
              <a:gd name="T44" fmla="*/ 324 w 1450"/>
              <a:gd name="T45" fmla="*/ 613 h 1236"/>
              <a:gd name="T46" fmla="*/ 244 w 1450"/>
              <a:gd name="T47" fmla="*/ 613 h 1236"/>
              <a:gd name="T48" fmla="*/ 299 w 1450"/>
              <a:gd name="T49" fmla="*/ 620 h 1236"/>
              <a:gd name="T50" fmla="*/ 437 w 1450"/>
              <a:gd name="T51" fmla="*/ 813 h 1236"/>
              <a:gd name="T52" fmla="*/ 437 w 1450"/>
              <a:gd name="T53" fmla="*/ 820 h 1236"/>
              <a:gd name="T54" fmla="*/ 244 w 1450"/>
              <a:gd name="T55" fmla="*/ 220 h 1236"/>
              <a:gd name="T56" fmla="*/ 237 w 1450"/>
              <a:gd name="T57" fmla="*/ 213 h 1236"/>
              <a:gd name="T58" fmla="*/ 103 w 1450"/>
              <a:gd name="T59" fmla="*/ 413 h 1236"/>
              <a:gd name="T60" fmla="*/ 237 w 1450"/>
              <a:gd name="T61" fmla="*/ 40 h 1236"/>
              <a:gd name="T62" fmla="*/ 42 w 1450"/>
              <a:gd name="T63" fmla="*/ 813 h 1236"/>
              <a:gd name="T64" fmla="*/ 237 w 1450"/>
              <a:gd name="T65" fmla="*/ 1020 h 1236"/>
              <a:gd name="T66" fmla="*/ 48 w 1450"/>
              <a:gd name="T67" fmla="*/ 620 h 1236"/>
              <a:gd name="T68" fmla="*/ 51 w 1450"/>
              <a:gd name="T69" fmla="*/ 613 h 1236"/>
              <a:gd name="T70" fmla="*/ 437 w 1450"/>
              <a:gd name="T71" fmla="*/ 1196 h 1236"/>
              <a:gd name="T72" fmla="*/ 244 w 1450"/>
              <a:gd name="T73" fmla="*/ 820 h 1236"/>
              <a:gd name="T74" fmla="*/ 444 w 1450"/>
              <a:gd name="T75" fmla="*/ 1196 h 1236"/>
              <a:gd name="T76" fmla="*/ 444 w 1450"/>
              <a:gd name="T77" fmla="*/ 853 h 1236"/>
              <a:gd name="T78" fmla="*/ 530 w 1450"/>
              <a:gd name="T79" fmla="*/ 813 h 1236"/>
              <a:gd name="T80" fmla="*/ 601 w 1450"/>
              <a:gd name="T81" fmla="*/ 613 h 1236"/>
              <a:gd name="T82" fmla="*/ 644 w 1450"/>
              <a:gd name="T83" fmla="*/ 1020 h 1236"/>
              <a:gd name="T84" fmla="*/ 837 w 1450"/>
              <a:gd name="T85" fmla="*/ 820 h 1236"/>
              <a:gd name="T86" fmla="*/ 837 w 1450"/>
              <a:gd name="T87" fmla="*/ 813 h 1236"/>
              <a:gd name="T88" fmla="*/ 837 w 1450"/>
              <a:gd name="T89" fmla="*/ 613 h 1236"/>
              <a:gd name="T90" fmla="*/ 1037 w 1450"/>
              <a:gd name="T91" fmla="*/ 1196 h 1236"/>
              <a:gd name="T92" fmla="*/ 1037 w 1450"/>
              <a:gd name="T93" fmla="*/ 1013 h 1236"/>
              <a:gd name="T94" fmla="*/ 1237 w 1450"/>
              <a:gd name="T95" fmla="*/ 1196 h 1236"/>
              <a:gd name="T96" fmla="*/ 1237 w 1450"/>
              <a:gd name="T97" fmla="*/ 1013 h 1236"/>
              <a:gd name="T98" fmla="*/ 1237 w 1450"/>
              <a:gd name="T99" fmla="*/ 620 h 1236"/>
              <a:gd name="T100" fmla="*/ 1152 w 1450"/>
              <a:gd name="T101" fmla="*/ 613 h 1236"/>
              <a:gd name="T102" fmla="*/ 1244 w 1450"/>
              <a:gd name="T103" fmla="*/ 820 h 1236"/>
              <a:gd name="T104" fmla="*/ 1400 w 1450"/>
              <a:gd name="T105" fmla="*/ 620 h 1236"/>
              <a:gd name="T106" fmla="*/ 1244 w 1450"/>
              <a:gd name="T107" fmla="*/ 1196 h 1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0" h="1236">
                <a:moveTo>
                  <a:pt x="0" y="0"/>
                </a:moveTo>
                <a:lnTo>
                  <a:pt x="0" y="1236"/>
                </a:lnTo>
                <a:lnTo>
                  <a:pt x="1450" y="1236"/>
                </a:lnTo>
                <a:lnTo>
                  <a:pt x="1450" y="0"/>
                </a:lnTo>
                <a:lnTo>
                  <a:pt x="0" y="0"/>
                </a:lnTo>
                <a:close/>
                <a:moveTo>
                  <a:pt x="1244" y="213"/>
                </a:moveTo>
                <a:lnTo>
                  <a:pt x="1244" y="40"/>
                </a:lnTo>
                <a:lnTo>
                  <a:pt x="1410" y="40"/>
                </a:lnTo>
                <a:lnTo>
                  <a:pt x="1410" y="547"/>
                </a:lnTo>
                <a:cubicBezTo>
                  <a:pt x="1397" y="505"/>
                  <a:pt x="1376" y="454"/>
                  <a:pt x="1345" y="420"/>
                </a:cubicBezTo>
                <a:lnTo>
                  <a:pt x="1408" y="420"/>
                </a:lnTo>
                <a:lnTo>
                  <a:pt x="1408" y="413"/>
                </a:lnTo>
                <a:lnTo>
                  <a:pt x="1339" y="413"/>
                </a:lnTo>
                <a:cubicBezTo>
                  <a:pt x="1320" y="394"/>
                  <a:pt x="1297" y="382"/>
                  <a:pt x="1271" y="382"/>
                </a:cubicBezTo>
                <a:cubicBezTo>
                  <a:pt x="1261" y="382"/>
                  <a:pt x="1252" y="384"/>
                  <a:pt x="1244" y="387"/>
                </a:cubicBezTo>
                <a:lnTo>
                  <a:pt x="1244" y="220"/>
                </a:lnTo>
                <a:lnTo>
                  <a:pt x="1408" y="220"/>
                </a:lnTo>
                <a:lnTo>
                  <a:pt x="1408" y="213"/>
                </a:lnTo>
                <a:lnTo>
                  <a:pt x="1244" y="213"/>
                </a:lnTo>
                <a:close/>
                <a:moveTo>
                  <a:pt x="1244" y="420"/>
                </a:moveTo>
                <a:lnTo>
                  <a:pt x="1305" y="420"/>
                </a:lnTo>
                <a:cubicBezTo>
                  <a:pt x="1357" y="453"/>
                  <a:pt x="1389" y="560"/>
                  <a:pt x="1399" y="613"/>
                </a:cubicBezTo>
                <a:lnTo>
                  <a:pt x="1244" y="613"/>
                </a:lnTo>
                <a:lnTo>
                  <a:pt x="1244" y="420"/>
                </a:lnTo>
                <a:lnTo>
                  <a:pt x="1244" y="420"/>
                </a:lnTo>
                <a:close/>
                <a:moveTo>
                  <a:pt x="1250" y="413"/>
                </a:moveTo>
                <a:cubicBezTo>
                  <a:pt x="1257" y="410"/>
                  <a:pt x="1264" y="409"/>
                  <a:pt x="1271" y="409"/>
                </a:cubicBezTo>
                <a:cubicBezTo>
                  <a:pt x="1278" y="409"/>
                  <a:pt x="1285" y="410"/>
                  <a:pt x="1292" y="413"/>
                </a:cubicBezTo>
                <a:lnTo>
                  <a:pt x="1250" y="413"/>
                </a:lnTo>
                <a:close/>
                <a:moveTo>
                  <a:pt x="1044" y="40"/>
                </a:moveTo>
                <a:lnTo>
                  <a:pt x="1237" y="40"/>
                </a:lnTo>
                <a:lnTo>
                  <a:pt x="1237" y="213"/>
                </a:lnTo>
                <a:lnTo>
                  <a:pt x="1044" y="213"/>
                </a:lnTo>
                <a:lnTo>
                  <a:pt x="1044" y="40"/>
                </a:lnTo>
                <a:close/>
                <a:moveTo>
                  <a:pt x="1044" y="220"/>
                </a:moveTo>
                <a:lnTo>
                  <a:pt x="1237" y="220"/>
                </a:lnTo>
                <a:lnTo>
                  <a:pt x="1237" y="390"/>
                </a:lnTo>
                <a:cubicBezTo>
                  <a:pt x="1225" y="395"/>
                  <a:pt x="1214" y="403"/>
                  <a:pt x="1204" y="413"/>
                </a:cubicBezTo>
                <a:lnTo>
                  <a:pt x="1044" y="413"/>
                </a:lnTo>
                <a:lnTo>
                  <a:pt x="1044" y="220"/>
                </a:lnTo>
                <a:close/>
                <a:moveTo>
                  <a:pt x="1044" y="420"/>
                </a:moveTo>
                <a:lnTo>
                  <a:pt x="1198" y="420"/>
                </a:lnTo>
                <a:cubicBezTo>
                  <a:pt x="1146" y="479"/>
                  <a:pt x="1128" y="591"/>
                  <a:pt x="1125" y="613"/>
                </a:cubicBezTo>
                <a:lnTo>
                  <a:pt x="1044" y="613"/>
                </a:lnTo>
                <a:lnTo>
                  <a:pt x="1044" y="420"/>
                </a:lnTo>
                <a:close/>
                <a:moveTo>
                  <a:pt x="1124" y="620"/>
                </a:moveTo>
                <a:cubicBezTo>
                  <a:pt x="1117" y="669"/>
                  <a:pt x="1092" y="774"/>
                  <a:pt x="1044" y="812"/>
                </a:cubicBezTo>
                <a:lnTo>
                  <a:pt x="1044" y="620"/>
                </a:lnTo>
                <a:lnTo>
                  <a:pt x="1124" y="620"/>
                </a:lnTo>
                <a:close/>
                <a:moveTo>
                  <a:pt x="844" y="592"/>
                </a:moveTo>
                <a:cubicBezTo>
                  <a:pt x="845" y="599"/>
                  <a:pt x="847" y="607"/>
                  <a:pt x="848" y="613"/>
                </a:cubicBezTo>
                <a:lnTo>
                  <a:pt x="844" y="613"/>
                </a:lnTo>
                <a:lnTo>
                  <a:pt x="844" y="592"/>
                </a:lnTo>
                <a:close/>
                <a:moveTo>
                  <a:pt x="844" y="620"/>
                </a:moveTo>
                <a:lnTo>
                  <a:pt x="849" y="620"/>
                </a:lnTo>
                <a:cubicBezTo>
                  <a:pt x="849" y="620"/>
                  <a:pt x="849" y="620"/>
                  <a:pt x="849" y="620"/>
                </a:cubicBezTo>
                <a:lnTo>
                  <a:pt x="850" y="620"/>
                </a:lnTo>
                <a:cubicBezTo>
                  <a:pt x="851" y="629"/>
                  <a:pt x="873" y="749"/>
                  <a:pt x="928" y="813"/>
                </a:cubicBezTo>
                <a:lnTo>
                  <a:pt x="844" y="813"/>
                </a:lnTo>
                <a:lnTo>
                  <a:pt x="844" y="620"/>
                </a:lnTo>
                <a:lnTo>
                  <a:pt x="844" y="620"/>
                </a:lnTo>
                <a:close/>
                <a:moveTo>
                  <a:pt x="876" y="620"/>
                </a:moveTo>
                <a:lnTo>
                  <a:pt x="1037" y="620"/>
                </a:lnTo>
                <a:lnTo>
                  <a:pt x="1037" y="813"/>
                </a:lnTo>
                <a:lnTo>
                  <a:pt x="966" y="813"/>
                </a:lnTo>
                <a:cubicBezTo>
                  <a:pt x="915" y="775"/>
                  <a:pt x="886" y="669"/>
                  <a:pt x="876" y="620"/>
                </a:cubicBezTo>
                <a:close/>
                <a:moveTo>
                  <a:pt x="1033" y="820"/>
                </a:moveTo>
                <a:cubicBezTo>
                  <a:pt x="1024" y="824"/>
                  <a:pt x="1015" y="827"/>
                  <a:pt x="1005" y="827"/>
                </a:cubicBezTo>
                <a:cubicBezTo>
                  <a:pt x="995" y="827"/>
                  <a:pt x="986" y="824"/>
                  <a:pt x="977" y="820"/>
                </a:cubicBezTo>
                <a:lnTo>
                  <a:pt x="1033" y="820"/>
                </a:lnTo>
                <a:close/>
                <a:moveTo>
                  <a:pt x="844" y="40"/>
                </a:moveTo>
                <a:lnTo>
                  <a:pt x="1037" y="40"/>
                </a:lnTo>
                <a:lnTo>
                  <a:pt x="1037" y="213"/>
                </a:lnTo>
                <a:lnTo>
                  <a:pt x="844" y="213"/>
                </a:lnTo>
                <a:lnTo>
                  <a:pt x="844" y="40"/>
                </a:lnTo>
                <a:close/>
                <a:moveTo>
                  <a:pt x="844" y="220"/>
                </a:moveTo>
                <a:lnTo>
                  <a:pt x="1037" y="220"/>
                </a:lnTo>
                <a:lnTo>
                  <a:pt x="1037" y="413"/>
                </a:lnTo>
                <a:lnTo>
                  <a:pt x="844" y="413"/>
                </a:lnTo>
                <a:lnTo>
                  <a:pt x="844" y="220"/>
                </a:lnTo>
                <a:close/>
                <a:moveTo>
                  <a:pt x="1037" y="420"/>
                </a:moveTo>
                <a:lnTo>
                  <a:pt x="1037" y="613"/>
                </a:lnTo>
                <a:lnTo>
                  <a:pt x="875" y="613"/>
                </a:lnTo>
                <a:cubicBezTo>
                  <a:pt x="873" y="601"/>
                  <a:pt x="863" y="553"/>
                  <a:pt x="844" y="503"/>
                </a:cubicBezTo>
                <a:lnTo>
                  <a:pt x="844" y="420"/>
                </a:lnTo>
                <a:lnTo>
                  <a:pt x="1037" y="420"/>
                </a:lnTo>
                <a:close/>
                <a:moveTo>
                  <a:pt x="837" y="488"/>
                </a:moveTo>
                <a:cubicBezTo>
                  <a:pt x="826" y="463"/>
                  <a:pt x="812" y="439"/>
                  <a:pt x="794" y="420"/>
                </a:cubicBezTo>
                <a:lnTo>
                  <a:pt x="837" y="420"/>
                </a:lnTo>
                <a:lnTo>
                  <a:pt x="837" y="488"/>
                </a:lnTo>
                <a:close/>
                <a:moveTo>
                  <a:pt x="644" y="40"/>
                </a:moveTo>
                <a:lnTo>
                  <a:pt x="837" y="40"/>
                </a:lnTo>
                <a:lnTo>
                  <a:pt x="837" y="213"/>
                </a:lnTo>
                <a:lnTo>
                  <a:pt x="644" y="213"/>
                </a:lnTo>
                <a:lnTo>
                  <a:pt x="644" y="40"/>
                </a:lnTo>
                <a:close/>
                <a:moveTo>
                  <a:pt x="644" y="220"/>
                </a:moveTo>
                <a:lnTo>
                  <a:pt x="837" y="220"/>
                </a:lnTo>
                <a:lnTo>
                  <a:pt x="837" y="413"/>
                </a:lnTo>
                <a:lnTo>
                  <a:pt x="788" y="413"/>
                </a:lnTo>
                <a:cubicBezTo>
                  <a:pt x="769" y="394"/>
                  <a:pt x="747" y="382"/>
                  <a:pt x="720" y="382"/>
                </a:cubicBezTo>
                <a:cubicBezTo>
                  <a:pt x="694" y="382"/>
                  <a:pt x="672" y="394"/>
                  <a:pt x="653" y="413"/>
                </a:cubicBezTo>
                <a:lnTo>
                  <a:pt x="644" y="413"/>
                </a:lnTo>
                <a:lnTo>
                  <a:pt x="644" y="220"/>
                </a:lnTo>
                <a:close/>
                <a:moveTo>
                  <a:pt x="741" y="413"/>
                </a:moveTo>
                <a:lnTo>
                  <a:pt x="700" y="413"/>
                </a:lnTo>
                <a:cubicBezTo>
                  <a:pt x="706" y="410"/>
                  <a:pt x="713" y="409"/>
                  <a:pt x="720" y="409"/>
                </a:cubicBezTo>
                <a:cubicBezTo>
                  <a:pt x="727" y="409"/>
                  <a:pt x="734" y="410"/>
                  <a:pt x="741" y="413"/>
                </a:cubicBezTo>
                <a:close/>
                <a:moveTo>
                  <a:pt x="647" y="420"/>
                </a:moveTo>
                <a:cubicBezTo>
                  <a:pt x="646" y="421"/>
                  <a:pt x="645" y="422"/>
                  <a:pt x="644" y="424"/>
                </a:cubicBezTo>
                <a:lnTo>
                  <a:pt x="644" y="420"/>
                </a:lnTo>
                <a:lnTo>
                  <a:pt x="647" y="420"/>
                </a:lnTo>
                <a:close/>
                <a:moveTo>
                  <a:pt x="444" y="40"/>
                </a:moveTo>
                <a:lnTo>
                  <a:pt x="637" y="40"/>
                </a:lnTo>
                <a:lnTo>
                  <a:pt x="637" y="213"/>
                </a:lnTo>
                <a:lnTo>
                  <a:pt x="444" y="213"/>
                </a:lnTo>
                <a:lnTo>
                  <a:pt x="444" y="40"/>
                </a:lnTo>
                <a:close/>
                <a:moveTo>
                  <a:pt x="444" y="220"/>
                </a:moveTo>
                <a:lnTo>
                  <a:pt x="637" y="220"/>
                </a:lnTo>
                <a:lnTo>
                  <a:pt x="637" y="413"/>
                </a:lnTo>
                <a:lnTo>
                  <a:pt x="444" y="413"/>
                </a:lnTo>
                <a:lnTo>
                  <a:pt x="444" y="220"/>
                </a:lnTo>
                <a:close/>
                <a:moveTo>
                  <a:pt x="444" y="420"/>
                </a:moveTo>
                <a:lnTo>
                  <a:pt x="637" y="420"/>
                </a:lnTo>
                <a:lnTo>
                  <a:pt x="637" y="433"/>
                </a:lnTo>
                <a:cubicBezTo>
                  <a:pt x="593" y="495"/>
                  <a:pt x="577" y="593"/>
                  <a:pt x="574" y="613"/>
                </a:cubicBezTo>
                <a:lnTo>
                  <a:pt x="444" y="613"/>
                </a:lnTo>
                <a:lnTo>
                  <a:pt x="444" y="420"/>
                </a:lnTo>
                <a:close/>
                <a:moveTo>
                  <a:pt x="444" y="620"/>
                </a:moveTo>
                <a:lnTo>
                  <a:pt x="573" y="620"/>
                </a:lnTo>
                <a:cubicBezTo>
                  <a:pt x="567" y="669"/>
                  <a:pt x="541" y="775"/>
                  <a:pt x="492" y="813"/>
                </a:cubicBezTo>
                <a:lnTo>
                  <a:pt x="444" y="813"/>
                </a:lnTo>
                <a:lnTo>
                  <a:pt x="444" y="620"/>
                </a:lnTo>
                <a:close/>
                <a:moveTo>
                  <a:pt x="482" y="820"/>
                </a:moveTo>
                <a:cubicBezTo>
                  <a:pt x="473" y="824"/>
                  <a:pt x="464" y="827"/>
                  <a:pt x="454" y="827"/>
                </a:cubicBezTo>
                <a:cubicBezTo>
                  <a:pt x="451" y="827"/>
                  <a:pt x="447" y="826"/>
                  <a:pt x="444" y="826"/>
                </a:cubicBezTo>
                <a:lnTo>
                  <a:pt x="444" y="820"/>
                </a:lnTo>
                <a:lnTo>
                  <a:pt x="482" y="820"/>
                </a:lnTo>
                <a:close/>
                <a:moveTo>
                  <a:pt x="324" y="613"/>
                </a:moveTo>
                <a:cubicBezTo>
                  <a:pt x="321" y="593"/>
                  <a:pt x="298" y="480"/>
                  <a:pt x="244" y="420"/>
                </a:cubicBezTo>
                <a:lnTo>
                  <a:pt x="437" y="420"/>
                </a:lnTo>
                <a:lnTo>
                  <a:pt x="437" y="613"/>
                </a:lnTo>
                <a:lnTo>
                  <a:pt x="324" y="613"/>
                </a:lnTo>
                <a:close/>
                <a:moveTo>
                  <a:pt x="297" y="613"/>
                </a:moveTo>
                <a:lnTo>
                  <a:pt x="244" y="613"/>
                </a:lnTo>
                <a:lnTo>
                  <a:pt x="244" y="464"/>
                </a:lnTo>
                <a:cubicBezTo>
                  <a:pt x="272" y="511"/>
                  <a:pt x="290" y="575"/>
                  <a:pt x="297" y="613"/>
                </a:cubicBezTo>
                <a:close/>
                <a:moveTo>
                  <a:pt x="244" y="620"/>
                </a:moveTo>
                <a:lnTo>
                  <a:pt x="299" y="620"/>
                </a:lnTo>
                <a:cubicBezTo>
                  <a:pt x="299" y="620"/>
                  <a:pt x="299" y="620"/>
                  <a:pt x="299" y="620"/>
                </a:cubicBezTo>
                <a:lnTo>
                  <a:pt x="299" y="620"/>
                </a:lnTo>
                <a:cubicBezTo>
                  <a:pt x="300" y="629"/>
                  <a:pt x="322" y="749"/>
                  <a:pt x="377" y="813"/>
                </a:cubicBezTo>
                <a:lnTo>
                  <a:pt x="244" y="813"/>
                </a:lnTo>
                <a:lnTo>
                  <a:pt x="244" y="620"/>
                </a:lnTo>
                <a:close/>
                <a:moveTo>
                  <a:pt x="326" y="620"/>
                </a:moveTo>
                <a:lnTo>
                  <a:pt x="437" y="620"/>
                </a:lnTo>
                <a:lnTo>
                  <a:pt x="437" y="813"/>
                </a:lnTo>
                <a:lnTo>
                  <a:pt x="416" y="813"/>
                </a:lnTo>
                <a:cubicBezTo>
                  <a:pt x="365" y="775"/>
                  <a:pt x="335" y="669"/>
                  <a:pt x="326" y="620"/>
                </a:cubicBezTo>
                <a:close/>
                <a:moveTo>
                  <a:pt x="437" y="820"/>
                </a:moveTo>
                <a:lnTo>
                  <a:pt x="437" y="824"/>
                </a:lnTo>
                <a:cubicBezTo>
                  <a:pt x="433" y="823"/>
                  <a:pt x="430" y="821"/>
                  <a:pt x="426" y="820"/>
                </a:cubicBezTo>
                <a:lnTo>
                  <a:pt x="437" y="820"/>
                </a:lnTo>
                <a:close/>
                <a:moveTo>
                  <a:pt x="244" y="40"/>
                </a:moveTo>
                <a:lnTo>
                  <a:pt x="437" y="40"/>
                </a:lnTo>
                <a:lnTo>
                  <a:pt x="437" y="213"/>
                </a:lnTo>
                <a:lnTo>
                  <a:pt x="244" y="213"/>
                </a:lnTo>
                <a:lnTo>
                  <a:pt x="244" y="40"/>
                </a:lnTo>
                <a:close/>
                <a:moveTo>
                  <a:pt x="244" y="220"/>
                </a:moveTo>
                <a:lnTo>
                  <a:pt x="437" y="220"/>
                </a:lnTo>
                <a:lnTo>
                  <a:pt x="437" y="413"/>
                </a:lnTo>
                <a:lnTo>
                  <a:pt x="244" y="413"/>
                </a:lnTo>
                <a:lnTo>
                  <a:pt x="244" y="220"/>
                </a:lnTo>
                <a:close/>
                <a:moveTo>
                  <a:pt x="237" y="40"/>
                </a:moveTo>
                <a:lnTo>
                  <a:pt x="237" y="213"/>
                </a:lnTo>
                <a:lnTo>
                  <a:pt x="42" y="213"/>
                </a:lnTo>
                <a:lnTo>
                  <a:pt x="42" y="220"/>
                </a:lnTo>
                <a:lnTo>
                  <a:pt x="237" y="220"/>
                </a:lnTo>
                <a:lnTo>
                  <a:pt x="237" y="413"/>
                </a:lnTo>
                <a:cubicBezTo>
                  <a:pt x="218" y="394"/>
                  <a:pt x="196" y="382"/>
                  <a:pt x="169" y="382"/>
                </a:cubicBezTo>
                <a:cubicBezTo>
                  <a:pt x="143" y="382"/>
                  <a:pt x="121" y="394"/>
                  <a:pt x="103" y="413"/>
                </a:cubicBezTo>
                <a:lnTo>
                  <a:pt x="42" y="413"/>
                </a:lnTo>
                <a:lnTo>
                  <a:pt x="42" y="420"/>
                </a:lnTo>
                <a:lnTo>
                  <a:pt x="97" y="420"/>
                </a:lnTo>
                <a:cubicBezTo>
                  <a:pt x="69" y="451"/>
                  <a:pt x="51" y="497"/>
                  <a:pt x="40" y="537"/>
                </a:cubicBezTo>
                <a:lnTo>
                  <a:pt x="40" y="40"/>
                </a:lnTo>
                <a:lnTo>
                  <a:pt x="237" y="40"/>
                </a:lnTo>
                <a:close/>
                <a:moveTo>
                  <a:pt x="190" y="413"/>
                </a:moveTo>
                <a:lnTo>
                  <a:pt x="149" y="413"/>
                </a:lnTo>
                <a:cubicBezTo>
                  <a:pt x="155" y="410"/>
                  <a:pt x="162" y="409"/>
                  <a:pt x="169" y="409"/>
                </a:cubicBezTo>
                <a:cubicBezTo>
                  <a:pt x="177" y="409"/>
                  <a:pt x="184" y="410"/>
                  <a:pt x="190" y="413"/>
                </a:cubicBezTo>
                <a:close/>
                <a:moveTo>
                  <a:pt x="237" y="813"/>
                </a:moveTo>
                <a:lnTo>
                  <a:pt x="42" y="813"/>
                </a:lnTo>
                <a:lnTo>
                  <a:pt x="42" y="820"/>
                </a:lnTo>
                <a:lnTo>
                  <a:pt x="237" y="820"/>
                </a:lnTo>
                <a:lnTo>
                  <a:pt x="237" y="1013"/>
                </a:lnTo>
                <a:lnTo>
                  <a:pt x="42" y="1013"/>
                </a:lnTo>
                <a:lnTo>
                  <a:pt x="42" y="1020"/>
                </a:lnTo>
                <a:lnTo>
                  <a:pt x="237" y="1020"/>
                </a:lnTo>
                <a:lnTo>
                  <a:pt x="237" y="1196"/>
                </a:lnTo>
                <a:lnTo>
                  <a:pt x="40" y="1196"/>
                </a:lnTo>
                <a:lnTo>
                  <a:pt x="40" y="618"/>
                </a:lnTo>
                <a:lnTo>
                  <a:pt x="42" y="619"/>
                </a:lnTo>
                <a:lnTo>
                  <a:pt x="42" y="620"/>
                </a:lnTo>
                <a:lnTo>
                  <a:pt x="48" y="620"/>
                </a:lnTo>
                <a:lnTo>
                  <a:pt x="50" y="620"/>
                </a:lnTo>
                <a:cubicBezTo>
                  <a:pt x="50" y="620"/>
                  <a:pt x="50" y="620"/>
                  <a:pt x="50" y="620"/>
                </a:cubicBezTo>
                <a:lnTo>
                  <a:pt x="237" y="620"/>
                </a:lnTo>
                <a:lnTo>
                  <a:pt x="237" y="813"/>
                </a:lnTo>
                <a:lnTo>
                  <a:pt x="237" y="813"/>
                </a:lnTo>
                <a:close/>
                <a:moveTo>
                  <a:pt x="51" y="613"/>
                </a:moveTo>
                <a:cubicBezTo>
                  <a:pt x="58" y="560"/>
                  <a:pt x="85" y="453"/>
                  <a:pt x="136" y="420"/>
                </a:cubicBezTo>
                <a:lnTo>
                  <a:pt x="203" y="420"/>
                </a:lnTo>
                <a:cubicBezTo>
                  <a:pt x="216" y="427"/>
                  <a:pt x="227" y="439"/>
                  <a:pt x="237" y="454"/>
                </a:cubicBezTo>
                <a:lnTo>
                  <a:pt x="237" y="613"/>
                </a:lnTo>
                <a:lnTo>
                  <a:pt x="51" y="613"/>
                </a:lnTo>
                <a:close/>
                <a:moveTo>
                  <a:pt x="437" y="1196"/>
                </a:moveTo>
                <a:lnTo>
                  <a:pt x="244" y="1196"/>
                </a:lnTo>
                <a:lnTo>
                  <a:pt x="244" y="1020"/>
                </a:lnTo>
                <a:lnTo>
                  <a:pt x="437" y="1020"/>
                </a:lnTo>
                <a:lnTo>
                  <a:pt x="437" y="1196"/>
                </a:lnTo>
                <a:close/>
                <a:moveTo>
                  <a:pt x="244" y="1013"/>
                </a:moveTo>
                <a:lnTo>
                  <a:pt x="244" y="820"/>
                </a:lnTo>
                <a:lnTo>
                  <a:pt x="383" y="820"/>
                </a:lnTo>
                <a:cubicBezTo>
                  <a:pt x="399" y="836"/>
                  <a:pt x="416" y="847"/>
                  <a:pt x="437" y="851"/>
                </a:cubicBezTo>
                <a:lnTo>
                  <a:pt x="437" y="1013"/>
                </a:lnTo>
                <a:lnTo>
                  <a:pt x="244" y="1013"/>
                </a:lnTo>
                <a:close/>
                <a:moveTo>
                  <a:pt x="637" y="1196"/>
                </a:moveTo>
                <a:lnTo>
                  <a:pt x="444" y="1196"/>
                </a:lnTo>
                <a:lnTo>
                  <a:pt x="444" y="1020"/>
                </a:lnTo>
                <a:lnTo>
                  <a:pt x="637" y="1020"/>
                </a:lnTo>
                <a:lnTo>
                  <a:pt x="637" y="1196"/>
                </a:lnTo>
                <a:close/>
                <a:moveTo>
                  <a:pt x="637" y="1013"/>
                </a:moveTo>
                <a:lnTo>
                  <a:pt x="444" y="1013"/>
                </a:lnTo>
                <a:lnTo>
                  <a:pt x="444" y="853"/>
                </a:lnTo>
                <a:cubicBezTo>
                  <a:pt x="447" y="853"/>
                  <a:pt x="451" y="853"/>
                  <a:pt x="454" y="853"/>
                </a:cubicBezTo>
                <a:cubicBezTo>
                  <a:pt x="482" y="853"/>
                  <a:pt x="505" y="840"/>
                  <a:pt x="524" y="820"/>
                </a:cubicBezTo>
                <a:lnTo>
                  <a:pt x="637" y="820"/>
                </a:lnTo>
                <a:lnTo>
                  <a:pt x="637" y="1013"/>
                </a:lnTo>
                <a:close/>
                <a:moveTo>
                  <a:pt x="637" y="813"/>
                </a:moveTo>
                <a:lnTo>
                  <a:pt x="530" y="813"/>
                </a:lnTo>
                <a:cubicBezTo>
                  <a:pt x="583" y="748"/>
                  <a:pt x="599" y="629"/>
                  <a:pt x="600" y="620"/>
                </a:cubicBezTo>
                <a:lnTo>
                  <a:pt x="600" y="620"/>
                </a:lnTo>
                <a:cubicBezTo>
                  <a:pt x="600" y="620"/>
                  <a:pt x="600" y="620"/>
                  <a:pt x="600" y="620"/>
                </a:cubicBezTo>
                <a:lnTo>
                  <a:pt x="637" y="620"/>
                </a:lnTo>
                <a:lnTo>
                  <a:pt x="637" y="813"/>
                </a:lnTo>
                <a:close/>
                <a:moveTo>
                  <a:pt x="601" y="613"/>
                </a:moveTo>
                <a:cubicBezTo>
                  <a:pt x="606" y="581"/>
                  <a:pt x="617" y="530"/>
                  <a:pt x="637" y="487"/>
                </a:cubicBezTo>
                <a:lnTo>
                  <a:pt x="637" y="613"/>
                </a:lnTo>
                <a:lnTo>
                  <a:pt x="601" y="613"/>
                </a:lnTo>
                <a:close/>
                <a:moveTo>
                  <a:pt x="837" y="1196"/>
                </a:moveTo>
                <a:lnTo>
                  <a:pt x="644" y="1196"/>
                </a:lnTo>
                <a:lnTo>
                  <a:pt x="644" y="1020"/>
                </a:lnTo>
                <a:lnTo>
                  <a:pt x="837" y="1020"/>
                </a:lnTo>
                <a:lnTo>
                  <a:pt x="837" y="1196"/>
                </a:lnTo>
                <a:close/>
                <a:moveTo>
                  <a:pt x="837" y="1013"/>
                </a:moveTo>
                <a:lnTo>
                  <a:pt x="644" y="1013"/>
                </a:lnTo>
                <a:lnTo>
                  <a:pt x="644" y="820"/>
                </a:lnTo>
                <a:lnTo>
                  <a:pt x="837" y="820"/>
                </a:lnTo>
                <a:lnTo>
                  <a:pt x="837" y="1013"/>
                </a:lnTo>
                <a:close/>
                <a:moveTo>
                  <a:pt x="837" y="813"/>
                </a:moveTo>
                <a:lnTo>
                  <a:pt x="644" y="813"/>
                </a:lnTo>
                <a:lnTo>
                  <a:pt x="644" y="620"/>
                </a:lnTo>
                <a:lnTo>
                  <a:pt x="837" y="620"/>
                </a:lnTo>
                <a:lnTo>
                  <a:pt x="837" y="813"/>
                </a:lnTo>
                <a:close/>
                <a:moveTo>
                  <a:pt x="644" y="613"/>
                </a:moveTo>
                <a:lnTo>
                  <a:pt x="644" y="473"/>
                </a:lnTo>
                <a:cubicBezTo>
                  <a:pt x="655" y="450"/>
                  <a:pt x="670" y="431"/>
                  <a:pt x="687" y="420"/>
                </a:cubicBezTo>
                <a:lnTo>
                  <a:pt x="754" y="420"/>
                </a:lnTo>
                <a:cubicBezTo>
                  <a:pt x="794" y="445"/>
                  <a:pt x="821" y="512"/>
                  <a:pt x="837" y="566"/>
                </a:cubicBezTo>
                <a:lnTo>
                  <a:pt x="837" y="613"/>
                </a:lnTo>
                <a:lnTo>
                  <a:pt x="644" y="613"/>
                </a:lnTo>
                <a:close/>
                <a:moveTo>
                  <a:pt x="1037" y="1196"/>
                </a:moveTo>
                <a:lnTo>
                  <a:pt x="844" y="1196"/>
                </a:lnTo>
                <a:lnTo>
                  <a:pt x="844" y="1020"/>
                </a:lnTo>
                <a:lnTo>
                  <a:pt x="1037" y="1020"/>
                </a:lnTo>
                <a:lnTo>
                  <a:pt x="1037" y="1196"/>
                </a:lnTo>
                <a:close/>
                <a:moveTo>
                  <a:pt x="844" y="1013"/>
                </a:moveTo>
                <a:lnTo>
                  <a:pt x="844" y="820"/>
                </a:lnTo>
                <a:lnTo>
                  <a:pt x="934" y="820"/>
                </a:lnTo>
                <a:cubicBezTo>
                  <a:pt x="953" y="840"/>
                  <a:pt x="977" y="853"/>
                  <a:pt x="1005" y="853"/>
                </a:cubicBezTo>
                <a:cubicBezTo>
                  <a:pt x="1016" y="853"/>
                  <a:pt x="1027" y="851"/>
                  <a:pt x="1037" y="847"/>
                </a:cubicBezTo>
                <a:lnTo>
                  <a:pt x="1037" y="1013"/>
                </a:lnTo>
                <a:lnTo>
                  <a:pt x="844" y="1013"/>
                </a:lnTo>
                <a:close/>
                <a:moveTo>
                  <a:pt x="1237" y="1196"/>
                </a:moveTo>
                <a:lnTo>
                  <a:pt x="1044" y="1196"/>
                </a:lnTo>
                <a:lnTo>
                  <a:pt x="1044" y="1020"/>
                </a:lnTo>
                <a:lnTo>
                  <a:pt x="1237" y="1020"/>
                </a:lnTo>
                <a:lnTo>
                  <a:pt x="1237" y="1196"/>
                </a:lnTo>
                <a:close/>
                <a:moveTo>
                  <a:pt x="1237" y="1013"/>
                </a:moveTo>
                <a:lnTo>
                  <a:pt x="1044" y="1013"/>
                </a:lnTo>
                <a:lnTo>
                  <a:pt x="1044" y="844"/>
                </a:lnTo>
                <a:cubicBezTo>
                  <a:pt x="1055" y="838"/>
                  <a:pt x="1065" y="830"/>
                  <a:pt x="1075" y="820"/>
                </a:cubicBezTo>
                <a:lnTo>
                  <a:pt x="1237" y="820"/>
                </a:lnTo>
                <a:lnTo>
                  <a:pt x="1237" y="1013"/>
                </a:lnTo>
                <a:close/>
                <a:moveTo>
                  <a:pt x="1237" y="813"/>
                </a:moveTo>
                <a:lnTo>
                  <a:pt x="1081" y="813"/>
                </a:lnTo>
                <a:cubicBezTo>
                  <a:pt x="1133" y="748"/>
                  <a:pt x="1150" y="629"/>
                  <a:pt x="1151" y="620"/>
                </a:cubicBezTo>
                <a:lnTo>
                  <a:pt x="1151" y="620"/>
                </a:lnTo>
                <a:cubicBezTo>
                  <a:pt x="1151" y="620"/>
                  <a:pt x="1151" y="620"/>
                  <a:pt x="1151" y="620"/>
                </a:cubicBezTo>
                <a:lnTo>
                  <a:pt x="1237" y="620"/>
                </a:lnTo>
                <a:lnTo>
                  <a:pt x="1237" y="813"/>
                </a:lnTo>
                <a:lnTo>
                  <a:pt x="1237" y="813"/>
                </a:lnTo>
                <a:close/>
                <a:moveTo>
                  <a:pt x="1152" y="613"/>
                </a:moveTo>
                <a:cubicBezTo>
                  <a:pt x="1160" y="561"/>
                  <a:pt x="1186" y="455"/>
                  <a:pt x="1237" y="420"/>
                </a:cubicBezTo>
                <a:lnTo>
                  <a:pt x="1237" y="613"/>
                </a:lnTo>
                <a:lnTo>
                  <a:pt x="1152" y="613"/>
                </a:lnTo>
                <a:close/>
                <a:moveTo>
                  <a:pt x="1244" y="1196"/>
                </a:moveTo>
                <a:lnTo>
                  <a:pt x="1244" y="1020"/>
                </a:lnTo>
                <a:lnTo>
                  <a:pt x="1408" y="1020"/>
                </a:lnTo>
                <a:lnTo>
                  <a:pt x="1408" y="1013"/>
                </a:lnTo>
                <a:lnTo>
                  <a:pt x="1244" y="1013"/>
                </a:lnTo>
                <a:lnTo>
                  <a:pt x="1244" y="820"/>
                </a:lnTo>
                <a:lnTo>
                  <a:pt x="1408" y="820"/>
                </a:lnTo>
                <a:lnTo>
                  <a:pt x="1408" y="813"/>
                </a:lnTo>
                <a:lnTo>
                  <a:pt x="1244" y="813"/>
                </a:lnTo>
                <a:lnTo>
                  <a:pt x="1244" y="620"/>
                </a:lnTo>
                <a:lnTo>
                  <a:pt x="1400" y="620"/>
                </a:lnTo>
                <a:cubicBezTo>
                  <a:pt x="1400" y="620"/>
                  <a:pt x="1400" y="620"/>
                  <a:pt x="1400" y="620"/>
                </a:cubicBezTo>
                <a:lnTo>
                  <a:pt x="1405" y="620"/>
                </a:lnTo>
                <a:lnTo>
                  <a:pt x="1408" y="620"/>
                </a:lnTo>
                <a:lnTo>
                  <a:pt x="1408" y="619"/>
                </a:lnTo>
                <a:lnTo>
                  <a:pt x="1410" y="619"/>
                </a:lnTo>
                <a:lnTo>
                  <a:pt x="1410" y="1196"/>
                </a:lnTo>
                <a:lnTo>
                  <a:pt x="1244" y="11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024" name="图片 1023">
            <a:extLst>
              <a:ext uri="{FF2B5EF4-FFF2-40B4-BE49-F238E27FC236}">
                <a16:creationId xmlns:a16="http://schemas.microsoft.com/office/drawing/2014/main" id="{C9CAD00D-293D-4298-99C2-E89A9BEE183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48" y="2352496"/>
            <a:ext cx="355977" cy="35597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8" name="iṥḷíďè">
            <a:extLst>
              <a:ext uri="{FF2B5EF4-FFF2-40B4-BE49-F238E27FC236}">
                <a16:creationId xmlns:a16="http://schemas.microsoft.com/office/drawing/2014/main" id="{71603FF2-80E9-4360-AD77-77CB0FB6F902}"/>
              </a:ext>
            </a:extLst>
          </p:cNvPr>
          <p:cNvSpPr txBox="1"/>
          <p:nvPr/>
        </p:nvSpPr>
        <p:spPr bwMode="auto">
          <a:xfrm>
            <a:off x="2526750" y="4176401"/>
            <a:ext cx="2054889" cy="7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大脑活动减弱</a:t>
            </a:r>
            <a:endParaRPr lang="en-US" altLang="zh-CN" sz="1200" dirty="0"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偶尔体动</a:t>
            </a:r>
            <a:endParaRPr lang="en-US" altLang="zh-CN" sz="1200" dirty="0"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心率、呼吸频率逐渐降低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69" name="iṥḷíďè">
            <a:extLst>
              <a:ext uri="{FF2B5EF4-FFF2-40B4-BE49-F238E27FC236}">
                <a16:creationId xmlns:a16="http://schemas.microsoft.com/office/drawing/2014/main" id="{0E47947E-BB60-4501-B966-52B0B065A305}"/>
              </a:ext>
            </a:extLst>
          </p:cNvPr>
          <p:cNvSpPr txBox="1"/>
          <p:nvPr/>
        </p:nvSpPr>
        <p:spPr bwMode="auto">
          <a:xfrm>
            <a:off x="6923586" y="4174062"/>
            <a:ext cx="1996862" cy="811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大脑活跃</a:t>
            </a:r>
            <a:endParaRPr lang="en-US" altLang="zh-CN" sz="1200" dirty="0"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体动较少</a:t>
            </a:r>
            <a:endParaRPr lang="en-US" altLang="zh-CN" sz="1200" dirty="0"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心率、呼吸频率变化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E6C104C3-4EAC-41B0-ABF1-13586615F0E5}"/>
              </a:ext>
            </a:extLst>
          </p:cNvPr>
          <p:cNvSpPr txBox="1"/>
          <p:nvPr/>
        </p:nvSpPr>
        <p:spPr>
          <a:xfrm>
            <a:off x="366754" y="1126855"/>
            <a:ext cx="625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基本原理</a:t>
            </a:r>
            <a:r>
              <a:rPr lang="zh-CN" altLang="en-US" dirty="0">
                <a:cs typeface="+mn-ea"/>
                <a:sym typeface="+mn-lt"/>
              </a:rPr>
              <a:t>：不同阶段有不同的生理表现</a:t>
            </a:r>
          </a:p>
        </p:txBody>
      </p:sp>
    </p:spTree>
    <p:extLst>
      <p:ext uri="{BB962C8B-B14F-4D97-AF65-F5344CB8AC3E}">
        <p14:creationId xmlns:p14="http://schemas.microsoft.com/office/powerpoint/2010/main" val="162838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>
            <a:extLst>
              <a:ext uri="{FF2B5EF4-FFF2-40B4-BE49-F238E27FC236}">
                <a16:creationId xmlns:a16="http://schemas.microsoft.com/office/drawing/2014/main" id="{5E5FAF05-B629-4414-BCD1-A75CE1744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16"/>
          <a:stretch/>
        </p:blipFill>
        <p:spPr>
          <a:xfrm>
            <a:off x="1789889" y="-3989"/>
            <a:ext cx="7354110" cy="686198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1E88DA5-6EB1-4B49-AA86-69796AD82596}"/>
              </a:ext>
            </a:extLst>
          </p:cNvPr>
          <p:cNvSpPr/>
          <p:nvPr/>
        </p:nvSpPr>
        <p:spPr>
          <a:xfrm>
            <a:off x="1" y="0"/>
            <a:ext cx="3714750" cy="6858000"/>
          </a:xfrm>
          <a:prstGeom prst="rect">
            <a:avLst/>
          </a:prstGeom>
          <a:solidFill>
            <a:srgbClr val="8C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A502997-39E2-49B8-AFAE-986400773D03}"/>
              </a:ext>
            </a:extLst>
          </p:cNvPr>
          <p:cNvGrpSpPr/>
          <p:nvPr/>
        </p:nvGrpSpPr>
        <p:grpSpPr>
          <a:xfrm>
            <a:off x="597431" y="2920528"/>
            <a:ext cx="2593544" cy="715581"/>
            <a:chOff x="872775" y="2487402"/>
            <a:chExt cx="3458058" cy="95410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D3CD500-B72D-4FB2-B185-BB8574EFA7C0}"/>
                </a:ext>
              </a:extLst>
            </p:cNvPr>
            <p:cNvSpPr txBox="1"/>
            <p:nvPr/>
          </p:nvSpPr>
          <p:spPr>
            <a:xfrm>
              <a:off x="872775" y="2487402"/>
              <a:ext cx="3269847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altLang="zh-CN" sz="4050" spc="75" dirty="0">
                  <a:solidFill>
                    <a:prstClr val="white"/>
                  </a:solidFill>
                  <a:cs typeface="+mn-ea"/>
                  <a:sym typeface="+mn-lt"/>
                </a:rPr>
                <a:t>PART 01</a:t>
              </a:r>
              <a:endParaRPr lang="zh-CN" altLang="en-US" sz="4050" spc="7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4EDA52F4-23EF-4A15-889D-647C071DC94F}"/>
                </a:ext>
              </a:extLst>
            </p:cNvPr>
            <p:cNvSpPr/>
            <p:nvPr/>
          </p:nvSpPr>
          <p:spPr>
            <a:xfrm rot="5400000">
              <a:off x="4151112" y="2865863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7DEBCF5-BFB8-4FAD-B0B9-B4780086BDBD}"/>
              </a:ext>
            </a:extLst>
          </p:cNvPr>
          <p:cNvSpPr txBox="1"/>
          <p:nvPr/>
        </p:nvSpPr>
        <p:spPr>
          <a:xfrm>
            <a:off x="5080640" y="2851306"/>
            <a:ext cx="264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>
              <a:defRPr/>
            </a:pPr>
            <a:r>
              <a:rPr lang="zh-CN" altLang="en-US" sz="3600" b="1" dirty="0">
                <a:solidFill>
                  <a:srgbClr val="8C0000"/>
                </a:solidFill>
                <a:cs typeface="+mn-ea"/>
                <a:sym typeface="+mn-lt"/>
              </a:rPr>
              <a:t>研究背景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9F5A5CE-2702-4843-AD98-1A8ACB468021}"/>
              </a:ext>
            </a:extLst>
          </p:cNvPr>
          <p:cNvGrpSpPr/>
          <p:nvPr/>
        </p:nvGrpSpPr>
        <p:grpSpPr>
          <a:xfrm>
            <a:off x="7870375" y="119353"/>
            <a:ext cx="1134002" cy="333669"/>
            <a:chOff x="9556201" y="498129"/>
            <a:chExt cx="1993881" cy="586680"/>
          </a:xfrm>
          <a:solidFill>
            <a:srgbClr val="8C0000"/>
          </a:solidFill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EE8DEA2-A283-4B0D-82AE-B287FC3E1D9D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>
                <a:extLst>
                  <a:ext uri="{FF2B5EF4-FFF2-40B4-BE49-F238E27FC236}">
                    <a16:creationId xmlns:a16="http://schemas.microsoft.com/office/drawing/2014/main" id="{44AD8719-A6C9-4AD4-8CDD-477C15899C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133BF2C-02B4-465C-809F-F9B5C016D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7" name="Freeform 19">
                <a:extLst>
                  <a:ext uri="{FF2B5EF4-FFF2-40B4-BE49-F238E27FC236}">
                    <a16:creationId xmlns:a16="http://schemas.microsoft.com/office/drawing/2014/main" id="{A0841CA1-65D3-4675-AA91-C11B58E1B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8" name="Freeform 20">
                <a:extLst>
                  <a:ext uri="{FF2B5EF4-FFF2-40B4-BE49-F238E27FC236}">
                    <a16:creationId xmlns:a16="http://schemas.microsoft.com/office/drawing/2014/main" id="{C91AACB3-D6FC-4402-B777-8149CE121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Freeform 21">
                <a:extLst>
                  <a:ext uri="{FF2B5EF4-FFF2-40B4-BE49-F238E27FC236}">
                    <a16:creationId xmlns:a16="http://schemas.microsoft.com/office/drawing/2014/main" id="{3F398875-96C8-49E6-9A0F-8BB7DDA4E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59DAB49B-761C-419D-8554-027919967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Freeform 23">
                <a:extLst>
                  <a:ext uri="{FF2B5EF4-FFF2-40B4-BE49-F238E27FC236}">
                    <a16:creationId xmlns:a16="http://schemas.microsoft.com/office/drawing/2014/main" id="{CC83CD3A-4F33-4130-92E1-15AF00D34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Freeform 25">
                <a:extLst>
                  <a:ext uri="{FF2B5EF4-FFF2-40B4-BE49-F238E27FC236}">
                    <a16:creationId xmlns:a16="http://schemas.microsoft.com/office/drawing/2014/main" id="{30C906F2-7F46-46B1-99E6-2A8D5E77C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3" name="Freeform 27">
                <a:extLst>
                  <a:ext uri="{FF2B5EF4-FFF2-40B4-BE49-F238E27FC236}">
                    <a16:creationId xmlns:a16="http://schemas.microsoft.com/office/drawing/2014/main" id="{2A819B80-CD04-4550-AAC9-16BF82C471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Freeform 29">
                <a:extLst>
                  <a:ext uri="{FF2B5EF4-FFF2-40B4-BE49-F238E27FC236}">
                    <a16:creationId xmlns:a16="http://schemas.microsoft.com/office/drawing/2014/main" id="{6ED0280C-985B-485D-AB5F-3B680C891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5" name="Freeform 30">
                <a:extLst>
                  <a:ext uri="{FF2B5EF4-FFF2-40B4-BE49-F238E27FC236}">
                    <a16:creationId xmlns:a16="http://schemas.microsoft.com/office/drawing/2014/main" id="{7807AE7F-7241-41B3-848A-CB9FB7C68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Freeform 31">
                <a:extLst>
                  <a:ext uri="{FF2B5EF4-FFF2-40B4-BE49-F238E27FC236}">
                    <a16:creationId xmlns:a16="http://schemas.microsoft.com/office/drawing/2014/main" id="{7E09A341-28AD-4DBC-9DF6-E76B47627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7" name="Freeform 32">
                <a:extLst>
                  <a:ext uri="{FF2B5EF4-FFF2-40B4-BE49-F238E27FC236}">
                    <a16:creationId xmlns:a16="http://schemas.microsoft.com/office/drawing/2014/main" id="{E2CDB4AD-2696-4E4D-BFF8-B0270651E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8" name="Freeform 33">
                <a:extLst>
                  <a:ext uri="{FF2B5EF4-FFF2-40B4-BE49-F238E27FC236}">
                    <a16:creationId xmlns:a16="http://schemas.microsoft.com/office/drawing/2014/main" id="{CAE8FA9B-65A8-44B8-B218-221FBBD8C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9" name="Freeform 34">
                <a:extLst>
                  <a:ext uri="{FF2B5EF4-FFF2-40B4-BE49-F238E27FC236}">
                    <a16:creationId xmlns:a16="http://schemas.microsoft.com/office/drawing/2014/main" id="{172C18BF-8C3E-4F1C-A612-F3D2ED015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Freeform 35">
                <a:extLst>
                  <a:ext uri="{FF2B5EF4-FFF2-40B4-BE49-F238E27FC236}">
                    <a16:creationId xmlns:a16="http://schemas.microsoft.com/office/drawing/2014/main" id="{C6454724-840E-4F50-AAEE-D58DE613A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F98026A-D24A-4466-89B8-27A337DA00F7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9B2E4542-884E-4798-8D56-BD93A37E7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DBC71290-B4B4-4954-9268-B24937352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0BCA249D-2F14-44A9-9D61-0C858FDB00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3609396F-CBD4-45F6-A30A-44E844735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1990FC48-EFE7-46BB-BA2A-0994DE84A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E399D549-2995-4C91-9766-FC87D79F4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C7E6DF3D-732B-4F18-8C8A-CF5551EE7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:a16="http://schemas.microsoft.com/office/drawing/2014/main" id="{DD330645-D3BC-4BB1-9290-A6A4CC87B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Freeform 24">
                <a:extLst>
                  <a:ext uri="{FF2B5EF4-FFF2-40B4-BE49-F238E27FC236}">
                    <a16:creationId xmlns:a16="http://schemas.microsoft.com/office/drawing/2014/main" id="{968CCA45-DD3A-4A7D-BC48-A28C69DFC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D2E86048-5AFE-4077-9EFC-F8B160041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Freeform 28">
                <a:extLst>
                  <a:ext uri="{FF2B5EF4-FFF2-40B4-BE49-F238E27FC236}">
                    <a16:creationId xmlns:a16="http://schemas.microsoft.com/office/drawing/2014/main" id="{2282FA05-67FD-4A1C-999B-388A821E4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9ECE6299-E675-4AC7-8F49-EA7822FE7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0A175ED-F190-4B7B-9344-071E868CA208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C74E670C-47A6-45BE-93BE-82AA83997A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Freeform 42">
                <a:extLst>
                  <a:ext uri="{FF2B5EF4-FFF2-40B4-BE49-F238E27FC236}">
                    <a16:creationId xmlns:a16="http://schemas.microsoft.com/office/drawing/2014/main" id="{FCE454AD-1FF4-48D8-9DBA-1FF088A7E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Freeform 43">
                <a:extLst>
                  <a:ext uri="{FF2B5EF4-FFF2-40B4-BE49-F238E27FC236}">
                    <a16:creationId xmlns:a16="http://schemas.microsoft.com/office/drawing/2014/main" id="{939A0963-499A-4C24-9C3A-3095F83D1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Freeform 44">
                <a:extLst>
                  <a:ext uri="{FF2B5EF4-FFF2-40B4-BE49-F238E27FC236}">
                    <a16:creationId xmlns:a16="http://schemas.microsoft.com/office/drawing/2014/main" id="{B3512EF5-8F8A-444C-A477-B798936A4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Freeform 45">
                <a:extLst>
                  <a:ext uri="{FF2B5EF4-FFF2-40B4-BE49-F238E27FC236}">
                    <a16:creationId xmlns:a16="http://schemas.microsoft.com/office/drawing/2014/main" id="{1469A33E-B7C7-4A29-9E17-597135B3C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Freeform 46">
                <a:extLst>
                  <a:ext uri="{FF2B5EF4-FFF2-40B4-BE49-F238E27FC236}">
                    <a16:creationId xmlns:a16="http://schemas.microsoft.com/office/drawing/2014/main" id="{318FB07B-B579-493E-BBFC-9A63CFB5F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 47">
                <a:extLst>
                  <a:ext uri="{FF2B5EF4-FFF2-40B4-BE49-F238E27FC236}">
                    <a16:creationId xmlns:a16="http://schemas.microsoft.com/office/drawing/2014/main" id="{49AE1D4D-6B1E-4FE0-B7FE-781B6688F7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Freeform 48">
                <a:extLst>
                  <a:ext uri="{FF2B5EF4-FFF2-40B4-BE49-F238E27FC236}">
                    <a16:creationId xmlns:a16="http://schemas.microsoft.com/office/drawing/2014/main" id="{71A18012-AD4A-4F63-A23C-1692DC6311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Freeform 49">
                <a:extLst>
                  <a:ext uri="{FF2B5EF4-FFF2-40B4-BE49-F238E27FC236}">
                    <a16:creationId xmlns:a16="http://schemas.microsoft.com/office/drawing/2014/main" id="{164E4CE6-1A5B-47E5-A4ED-07CD1BB8D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Freeform 50">
                <a:extLst>
                  <a:ext uri="{FF2B5EF4-FFF2-40B4-BE49-F238E27FC236}">
                    <a16:creationId xmlns:a16="http://schemas.microsoft.com/office/drawing/2014/main" id="{31E778DB-AFCD-413D-A460-8FB4AFAFA8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Freeform 51">
                <a:extLst>
                  <a:ext uri="{FF2B5EF4-FFF2-40B4-BE49-F238E27FC236}">
                    <a16:creationId xmlns:a16="http://schemas.microsoft.com/office/drawing/2014/main" id="{FA0B79B5-B8DF-49C5-A2A5-E32215758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Freeform 52">
                <a:extLst>
                  <a:ext uri="{FF2B5EF4-FFF2-40B4-BE49-F238E27FC236}">
                    <a16:creationId xmlns:a16="http://schemas.microsoft.com/office/drawing/2014/main" id="{3EA0E13D-CE72-4639-A5F0-88FBD9AC7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Freeform 53">
                <a:extLst>
                  <a:ext uri="{FF2B5EF4-FFF2-40B4-BE49-F238E27FC236}">
                    <a16:creationId xmlns:a16="http://schemas.microsoft.com/office/drawing/2014/main" id="{670D9C48-3B9B-4543-B023-C17306EFA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Freeform 54">
                <a:extLst>
                  <a:ext uri="{FF2B5EF4-FFF2-40B4-BE49-F238E27FC236}">
                    <a16:creationId xmlns:a16="http://schemas.microsoft.com/office/drawing/2014/main" id="{A09D294A-3F5D-4963-A9A3-4EC8D1D48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2D50D7AF-FDCC-4B40-BBE7-7A42EBF6C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Freeform 56">
                <a:extLst>
                  <a:ext uri="{FF2B5EF4-FFF2-40B4-BE49-F238E27FC236}">
                    <a16:creationId xmlns:a16="http://schemas.microsoft.com/office/drawing/2014/main" id="{3B981CD3-2CE5-4286-84BB-E518E7C69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Freeform 57">
                <a:extLst>
                  <a:ext uri="{FF2B5EF4-FFF2-40B4-BE49-F238E27FC236}">
                    <a16:creationId xmlns:a16="http://schemas.microsoft.com/office/drawing/2014/main" id="{4EEE4F57-8B62-4809-BCD1-6A65AA8FC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Freeform 58">
                <a:extLst>
                  <a:ext uri="{FF2B5EF4-FFF2-40B4-BE49-F238E27FC236}">
                    <a16:creationId xmlns:a16="http://schemas.microsoft.com/office/drawing/2014/main" id="{C373E4F1-52B8-48AE-BA57-AED201645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Freeform 59">
                <a:extLst>
                  <a:ext uri="{FF2B5EF4-FFF2-40B4-BE49-F238E27FC236}">
                    <a16:creationId xmlns:a16="http://schemas.microsoft.com/office/drawing/2014/main" id="{7074632F-A6E9-4684-8629-FDB21E71F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9" name="Freeform 60">
                <a:extLst>
                  <a:ext uri="{FF2B5EF4-FFF2-40B4-BE49-F238E27FC236}">
                    <a16:creationId xmlns:a16="http://schemas.microsoft.com/office/drawing/2014/main" id="{3AE5FF3B-11F2-4E50-859C-B0D76EA74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20150246-C396-4837-AB0F-A3A53ECE9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Freeform 62">
                <a:extLst>
                  <a:ext uri="{FF2B5EF4-FFF2-40B4-BE49-F238E27FC236}">
                    <a16:creationId xmlns:a16="http://schemas.microsoft.com/office/drawing/2014/main" id="{7F7DE853-0053-4AFF-A1E6-6025F8ADC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Freeform 71">
                <a:extLst>
                  <a:ext uri="{FF2B5EF4-FFF2-40B4-BE49-F238E27FC236}">
                    <a16:creationId xmlns:a16="http://schemas.microsoft.com/office/drawing/2014/main" id="{BAFDC9B8-35ED-4EBD-B342-10591FE912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3914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77362-01E1-4456-97AE-AB4F6F6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传统睡眠阶段检测思路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B477C9-713F-4BF2-8850-3232F80B90EE}"/>
              </a:ext>
            </a:extLst>
          </p:cNvPr>
          <p:cNvSpPr txBox="1"/>
          <p:nvPr/>
        </p:nvSpPr>
        <p:spPr>
          <a:xfrm>
            <a:off x="332185" y="1242638"/>
            <a:ext cx="7169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传统的睡眠阶段检测：</a:t>
            </a:r>
            <a:r>
              <a:rPr lang="zh-CN" altLang="en-US" b="1" dirty="0">
                <a:solidFill>
                  <a:srgbClr val="FF0000"/>
                </a:solidFill>
              </a:rPr>
              <a:t>特征提取 </a:t>
            </a:r>
            <a:r>
              <a:rPr lang="en-US" altLang="zh-CN" b="1" dirty="0"/>
              <a:t>+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机器学习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/>
              <a:t>使用当前时刻的特征判断当前的状态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21F5BE3-9B2D-4B57-9E5B-8FDF787077EE}"/>
              </a:ext>
            </a:extLst>
          </p:cNvPr>
          <p:cNvSpPr/>
          <p:nvPr/>
        </p:nvSpPr>
        <p:spPr>
          <a:xfrm>
            <a:off x="372140" y="2724592"/>
            <a:ext cx="2323214" cy="1079205"/>
          </a:xfrm>
          <a:prstGeom prst="roundRect">
            <a:avLst>
              <a:gd name="adj" fmla="val 75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睡眠生理信息提取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73087E1-E425-459F-9B79-BBA3BAFD6977}"/>
              </a:ext>
            </a:extLst>
          </p:cNvPr>
          <p:cNvSpPr/>
          <p:nvPr/>
        </p:nvSpPr>
        <p:spPr>
          <a:xfrm>
            <a:off x="3379397" y="2450803"/>
            <a:ext cx="1688784" cy="1626782"/>
          </a:xfrm>
          <a:prstGeom prst="roundRect">
            <a:avLst>
              <a:gd name="adj" fmla="val 751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特征提取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38B9C69-A9C8-42FE-AC7C-115ABCF4F692}"/>
              </a:ext>
            </a:extLst>
          </p:cNvPr>
          <p:cNvSpPr/>
          <p:nvPr/>
        </p:nvSpPr>
        <p:spPr>
          <a:xfrm>
            <a:off x="5752224" y="2615608"/>
            <a:ext cx="3051524" cy="1297172"/>
          </a:xfrm>
          <a:prstGeom prst="roundRect">
            <a:avLst>
              <a:gd name="adj" fmla="val 751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使用传统机器学习方法分类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C527CEE9-6A4A-4AD4-9082-C49A7A1670EA}"/>
              </a:ext>
            </a:extLst>
          </p:cNvPr>
          <p:cNvSpPr/>
          <p:nvPr/>
        </p:nvSpPr>
        <p:spPr>
          <a:xfrm>
            <a:off x="2861938" y="3094074"/>
            <a:ext cx="350874" cy="33492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C25D583D-720C-4EB5-974A-F579B1AF763E}"/>
              </a:ext>
            </a:extLst>
          </p:cNvPr>
          <p:cNvSpPr/>
          <p:nvPr/>
        </p:nvSpPr>
        <p:spPr>
          <a:xfrm>
            <a:off x="5234765" y="3094074"/>
            <a:ext cx="350874" cy="33492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205C78F-52C9-49F0-BA58-0B8B2085553E}"/>
              </a:ext>
            </a:extLst>
          </p:cNvPr>
          <p:cNvSpPr/>
          <p:nvPr/>
        </p:nvSpPr>
        <p:spPr>
          <a:xfrm>
            <a:off x="2700700" y="4787121"/>
            <a:ext cx="3051524" cy="96844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忽略了一些限制条件！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69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8B593-FA5E-47D7-97C2-729B6A67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睡眠阶段检测限制条件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6EFDE-C211-419B-84DE-EB6C38CD7B7A}"/>
              </a:ext>
            </a:extLst>
          </p:cNvPr>
          <p:cNvSpPr txBox="1"/>
          <p:nvPr/>
        </p:nvSpPr>
        <p:spPr>
          <a:xfrm>
            <a:off x="332185" y="1216880"/>
            <a:ext cx="71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限制条件 </a:t>
            </a:r>
            <a:r>
              <a:rPr lang="en-US" altLang="zh-CN" b="1" dirty="0"/>
              <a:t>1</a:t>
            </a:r>
            <a:r>
              <a:rPr lang="zh-CN" altLang="en-US" b="1" dirty="0"/>
              <a:t>：睡眠阶段转换的规律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978478-1904-4B01-9A18-1073C976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33" y="4436017"/>
            <a:ext cx="7320465" cy="18436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CA846B-EA35-435B-8DB5-6E1F0C9BB165}"/>
              </a:ext>
            </a:extLst>
          </p:cNvPr>
          <p:cNvSpPr txBox="1"/>
          <p:nvPr/>
        </p:nvSpPr>
        <p:spPr>
          <a:xfrm>
            <a:off x="4449674" y="2609332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医学研究表明，睡眠阶段转换遵循一定的规律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5BF504E-06F8-4FC2-97A0-2DBEFEC8B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36" y="1829399"/>
            <a:ext cx="3124203" cy="244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9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8B593-FA5E-47D7-97C2-729B6A67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睡眠阶段检测限制条件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6EFDE-C211-419B-84DE-EB6C38CD7B7A}"/>
              </a:ext>
            </a:extLst>
          </p:cNvPr>
          <p:cNvSpPr txBox="1"/>
          <p:nvPr/>
        </p:nvSpPr>
        <p:spPr>
          <a:xfrm>
            <a:off x="332185" y="1216880"/>
            <a:ext cx="71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限制条件 </a:t>
            </a:r>
            <a:r>
              <a:rPr lang="en-US" altLang="zh-CN" b="1" dirty="0"/>
              <a:t>2</a:t>
            </a:r>
            <a:r>
              <a:rPr lang="zh-CN" altLang="en-US" b="1" dirty="0"/>
              <a:t>：体动对睡眠阶段转换的影响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312761-AD41-40F3-AA96-FB0EB79700DF}"/>
              </a:ext>
            </a:extLst>
          </p:cNvPr>
          <p:cNvSpPr txBox="1"/>
          <p:nvPr/>
        </p:nvSpPr>
        <p:spPr>
          <a:xfrm>
            <a:off x="332185" y="1832882"/>
            <a:ext cx="767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在医学研究中，体动是睡眠阶段判断的重要依据</a:t>
            </a:r>
            <a:endParaRPr lang="en-US" altLang="zh-CN" dirty="0"/>
          </a:p>
          <a:p>
            <a:r>
              <a:rPr lang="zh-CN" altLang="en-US" dirty="0"/>
              <a:t>当发生体动后若睡眠状态发生转换，则倾向于由较深状态转向较浅状态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AC67C0-2E3B-4201-8EE8-363A5143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09" y="3004341"/>
            <a:ext cx="4027048" cy="26295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58F837-23EE-4A32-B984-143F9807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769" y="3004341"/>
            <a:ext cx="3978855" cy="262622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60EE623-7494-4186-9DA5-27573D1E6933}"/>
              </a:ext>
            </a:extLst>
          </p:cNvPr>
          <p:cNvSpPr/>
          <p:nvPr/>
        </p:nvSpPr>
        <p:spPr>
          <a:xfrm>
            <a:off x="2154133" y="3004341"/>
            <a:ext cx="482600" cy="2548694"/>
          </a:xfrm>
          <a:prstGeom prst="ellipse">
            <a:avLst/>
          </a:prstGeom>
          <a:noFill/>
          <a:ln w="28575">
            <a:solidFill>
              <a:srgbClr val="DE0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691E747-8F26-4580-951B-7AB32AD94F02}"/>
              </a:ext>
            </a:extLst>
          </p:cNvPr>
          <p:cNvSpPr/>
          <p:nvPr/>
        </p:nvSpPr>
        <p:spPr>
          <a:xfrm>
            <a:off x="6218133" y="3004341"/>
            <a:ext cx="482600" cy="2548694"/>
          </a:xfrm>
          <a:prstGeom prst="ellipse">
            <a:avLst/>
          </a:prstGeom>
          <a:noFill/>
          <a:ln w="28575">
            <a:solidFill>
              <a:srgbClr val="DE0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66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8B593-FA5E-47D7-97C2-729B6A67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睡眠阶段检测限制条件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6EFDE-C211-419B-84DE-EB6C38CD7B7A}"/>
              </a:ext>
            </a:extLst>
          </p:cNvPr>
          <p:cNvSpPr txBox="1"/>
          <p:nvPr/>
        </p:nvSpPr>
        <p:spPr>
          <a:xfrm>
            <a:off x="332185" y="1216880"/>
            <a:ext cx="71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限制条件 </a:t>
            </a:r>
            <a:r>
              <a:rPr lang="en-US" altLang="zh-CN" b="1" dirty="0"/>
              <a:t>2</a:t>
            </a:r>
            <a:r>
              <a:rPr lang="zh-CN" altLang="en-US" b="1" dirty="0"/>
              <a:t>：体动对睡眠阶段转换的影响</a:t>
            </a:r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09CEAC95-41C9-4986-9C0A-56EEF1800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9" y="2745795"/>
            <a:ext cx="8589881" cy="21633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A61B12-B1F0-4ED5-9537-CAFD05D1CECA}"/>
              </a:ext>
            </a:extLst>
          </p:cNvPr>
          <p:cNvSpPr txBox="1"/>
          <p:nvPr/>
        </p:nvSpPr>
        <p:spPr>
          <a:xfrm>
            <a:off x="3309298" y="4921838"/>
            <a:ext cx="2766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i="1" dirty="0"/>
              <a:t>发生体动 </a:t>
            </a:r>
            <a:r>
              <a:rPr lang="en-US" altLang="zh-CN" sz="1050" b="1" i="1" dirty="0"/>
              <a:t>30s </a:t>
            </a:r>
            <a:r>
              <a:rPr lang="zh-CN" altLang="en-US" sz="1050" b="1" i="1" dirty="0"/>
              <a:t>后睡眠状态切换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312761-AD41-40F3-AA96-FB0EB79700DF}"/>
              </a:ext>
            </a:extLst>
          </p:cNvPr>
          <p:cNvSpPr txBox="1"/>
          <p:nvPr/>
        </p:nvSpPr>
        <p:spPr>
          <a:xfrm>
            <a:off x="332185" y="1832882"/>
            <a:ext cx="767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在医学研究中，体动是睡眠阶段判断的重要依据</a:t>
            </a:r>
            <a:endParaRPr lang="en-US" altLang="zh-CN" dirty="0"/>
          </a:p>
          <a:p>
            <a:r>
              <a:rPr lang="zh-CN" altLang="en-US" dirty="0"/>
              <a:t>当发生体动后若睡眠状态发生转换，则倾向于由较深状态转向较浅状态</a:t>
            </a:r>
          </a:p>
        </p:txBody>
      </p:sp>
    </p:spTree>
    <p:extLst>
      <p:ext uri="{BB962C8B-B14F-4D97-AF65-F5344CB8AC3E}">
        <p14:creationId xmlns:p14="http://schemas.microsoft.com/office/powerpoint/2010/main" val="138473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8B593-FA5E-47D7-97C2-729B6A67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睡眠阶段检测问题类比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6EFDE-C211-419B-84DE-EB6C38CD7B7A}"/>
              </a:ext>
            </a:extLst>
          </p:cNvPr>
          <p:cNvSpPr txBox="1"/>
          <p:nvPr/>
        </p:nvSpPr>
        <p:spPr>
          <a:xfrm>
            <a:off x="332185" y="1115870"/>
            <a:ext cx="71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睡眠阶段检测：具有上下文特征的时序数据的分类问题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0D4064-B0BE-480E-BB5F-36B8C35A8FB7}"/>
              </a:ext>
            </a:extLst>
          </p:cNvPr>
          <p:cNvSpPr txBox="1"/>
          <p:nvPr/>
        </p:nvSpPr>
        <p:spPr>
          <a:xfrm>
            <a:off x="332184" y="1485202"/>
            <a:ext cx="7169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问题类比：自然语言处理中的词性标注问题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句子中单词的词性：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单词本身的性质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单词所处的上下文语境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62F383-B9E5-48D8-94AF-B1A918E45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" t="16995" r="8728" b="13757"/>
          <a:stretch/>
        </p:blipFill>
        <p:spPr>
          <a:xfrm>
            <a:off x="2043086" y="3631794"/>
            <a:ext cx="5057824" cy="18155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EECCE6-49EF-44DF-AD9E-29F9AC2B7B37}"/>
              </a:ext>
            </a:extLst>
          </p:cNvPr>
          <p:cNvSpPr txBox="1"/>
          <p:nvPr/>
        </p:nvSpPr>
        <p:spPr>
          <a:xfrm>
            <a:off x="2882239" y="5747233"/>
            <a:ext cx="337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现阶段最佳算法：</a:t>
            </a:r>
            <a:r>
              <a:rPr lang="en-US" altLang="zh-CN" dirty="0" err="1"/>
              <a:t>BiLSTM</a:t>
            </a:r>
            <a:r>
              <a:rPr lang="en-US" altLang="zh-CN" dirty="0"/>
              <a:t>-CRF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25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8B593-FA5E-47D7-97C2-729B6A67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睡眠阶段检测算法设计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6EFDE-C211-419B-84DE-EB6C38CD7B7A}"/>
              </a:ext>
            </a:extLst>
          </p:cNvPr>
          <p:cNvSpPr txBox="1"/>
          <p:nvPr/>
        </p:nvSpPr>
        <p:spPr>
          <a:xfrm>
            <a:off x="332185" y="1173919"/>
            <a:ext cx="71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基于 </a:t>
            </a:r>
            <a:r>
              <a:rPr lang="en-US" altLang="zh-CN" b="1" dirty="0" err="1"/>
              <a:t>BiLSTM</a:t>
            </a:r>
            <a:r>
              <a:rPr lang="en-US" altLang="zh-CN" b="1" dirty="0"/>
              <a:t>-CRF </a:t>
            </a:r>
            <a:r>
              <a:rPr lang="zh-CN" altLang="en-US" b="1" dirty="0"/>
              <a:t>的睡眠阶段检测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2D11CC21-2EC6-421A-9356-112FB20D73B9}"/>
              </a:ext>
            </a:extLst>
          </p:cNvPr>
          <p:cNvGrpSpPr/>
          <p:nvPr/>
        </p:nvGrpSpPr>
        <p:grpSpPr>
          <a:xfrm>
            <a:off x="2223902" y="4277862"/>
            <a:ext cx="333009" cy="886924"/>
            <a:chOff x="2989384" y="4110697"/>
            <a:chExt cx="444012" cy="1182566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AB30BEE9-D9FC-430A-A816-ED2602A58B67}"/>
                </a:ext>
              </a:extLst>
            </p:cNvPr>
            <p:cNvSpPr/>
            <p:nvPr/>
          </p:nvSpPr>
          <p:spPr>
            <a:xfrm>
              <a:off x="2989384" y="4110697"/>
              <a:ext cx="444012" cy="11825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3FE6E30C-479A-48AD-B22E-AF31D5CFC4A6}"/>
                </a:ext>
              </a:extLst>
            </p:cNvPr>
            <p:cNvSpPr/>
            <p:nvPr/>
          </p:nvSpPr>
          <p:spPr>
            <a:xfrm>
              <a:off x="3037743" y="4167555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DAA5BCF5-0A71-4B13-BCC2-A2F35293DCC4}"/>
                </a:ext>
              </a:extLst>
            </p:cNvPr>
            <p:cNvSpPr/>
            <p:nvPr/>
          </p:nvSpPr>
          <p:spPr>
            <a:xfrm>
              <a:off x="3037743" y="4535366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2B476BA3-2546-45D7-ACCD-117AE79BEE7A}"/>
                </a:ext>
              </a:extLst>
            </p:cNvPr>
            <p:cNvSpPr/>
            <p:nvPr/>
          </p:nvSpPr>
          <p:spPr>
            <a:xfrm>
              <a:off x="3037743" y="4903177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0F4C190-47D8-476F-B916-D3E67630FA3A}"/>
              </a:ext>
            </a:extLst>
          </p:cNvPr>
          <p:cNvGrpSpPr/>
          <p:nvPr/>
        </p:nvGrpSpPr>
        <p:grpSpPr>
          <a:xfrm>
            <a:off x="3119618" y="4277862"/>
            <a:ext cx="333009" cy="886924"/>
            <a:chOff x="2989384" y="4110697"/>
            <a:chExt cx="444012" cy="1182566"/>
          </a:xfrm>
        </p:grpSpPr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28B6D172-1777-463C-9488-E513550A09F0}"/>
                </a:ext>
              </a:extLst>
            </p:cNvPr>
            <p:cNvSpPr/>
            <p:nvPr/>
          </p:nvSpPr>
          <p:spPr>
            <a:xfrm>
              <a:off x="2989384" y="4110697"/>
              <a:ext cx="444012" cy="11825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9601B092-D18A-47AF-A709-4EB3ACB5593C}"/>
                </a:ext>
              </a:extLst>
            </p:cNvPr>
            <p:cNvSpPr/>
            <p:nvPr/>
          </p:nvSpPr>
          <p:spPr>
            <a:xfrm>
              <a:off x="3037743" y="4167555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1A8205C3-005C-45A0-BEB2-EA7C28921907}"/>
                </a:ext>
              </a:extLst>
            </p:cNvPr>
            <p:cNvSpPr/>
            <p:nvPr/>
          </p:nvSpPr>
          <p:spPr>
            <a:xfrm>
              <a:off x="3037743" y="4535366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358A9590-3E80-4D91-A493-9E754FFFBBB7}"/>
                </a:ext>
              </a:extLst>
            </p:cNvPr>
            <p:cNvSpPr/>
            <p:nvPr/>
          </p:nvSpPr>
          <p:spPr>
            <a:xfrm>
              <a:off x="3037743" y="4903177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AE64C8FF-9618-409A-9CC1-5D9DE6026D52}"/>
              </a:ext>
            </a:extLst>
          </p:cNvPr>
          <p:cNvGrpSpPr/>
          <p:nvPr/>
        </p:nvGrpSpPr>
        <p:grpSpPr>
          <a:xfrm>
            <a:off x="2671760" y="4277862"/>
            <a:ext cx="333009" cy="886924"/>
            <a:chOff x="2989384" y="4110697"/>
            <a:chExt cx="444012" cy="1182566"/>
          </a:xfrm>
        </p:grpSpPr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AC56E8F1-A2C1-4886-B4CD-5B7CB13E389D}"/>
                </a:ext>
              </a:extLst>
            </p:cNvPr>
            <p:cNvSpPr/>
            <p:nvPr/>
          </p:nvSpPr>
          <p:spPr>
            <a:xfrm>
              <a:off x="2989384" y="4110697"/>
              <a:ext cx="444012" cy="11825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F2FBC0D6-EF0E-419A-95E4-4B6116D90887}"/>
                </a:ext>
              </a:extLst>
            </p:cNvPr>
            <p:cNvSpPr/>
            <p:nvPr/>
          </p:nvSpPr>
          <p:spPr>
            <a:xfrm>
              <a:off x="3037743" y="4167555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6590B268-C6DF-4BF0-8179-FA6F719A1041}"/>
                </a:ext>
              </a:extLst>
            </p:cNvPr>
            <p:cNvSpPr/>
            <p:nvPr/>
          </p:nvSpPr>
          <p:spPr>
            <a:xfrm>
              <a:off x="3037743" y="4535366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0B170A47-00E6-4B32-8AB3-46CC93201FB6}"/>
                </a:ext>
              </a:extLst>
            </p:cNvPr>
            <p:cNvSpPr/>
            <p:nvPr/>
          </p:nvSpPr>
          <p:spPr>
            <a:xfrm>
              <a:off x="3037743" y="4903177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C1765C3C-4E05-4181-9660-11601D1A75CD}"/>
              </a:ext>
            </a:extLst>
          </p:cNvPr>
          <p:cNvGrpSpPr/>
          <p:nvPr/>
        </p:nvGrpSpPr>
        <p:grpSpPr>
          <a:xfrm>
            <a:off x="4220855" y="4277862"/>
            <a:ext cx="333009" cy="886924"/>
            <a:chOff x="2989384" y="4110697"/>
            <a:chExt cx="444012" cy="1182566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39253502-EA83-4D77-B7AC-8FE98685A9BC}"/>
                </a:ext>
              </a:extLst>
            </p:cNvPr>
            <p:cNvSpPr/>
            <p:nvPr/>
          </p:nvSpPr>
          <p:spPr>
            <a:xfrm>
              <a:off x="2989384" y="4110697"/>
              <a:ext cx="444012" cy="11825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6E83111C-9CEB-49CA-BB72-CDF7993690FB}"/>
                </a:ext>
              </a:extLst>
            </p:cNvPr>
            <p:cNvSpPr/>
            <p:nvPr/>
          </p:nvSpPr>
          <p:spPr>
            <a:xfrm>
              <a:off x="3037743" y="4167555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299EE4EA-796D-4F58-A417-28B5EF3F3C0C}"/>
                </a:ext>
              </a:extLst>
            </p:cNvPr>
            <p:cNvSpPr/>
            <p:nvPr/>
          </p:nvSpPr>
          <p:spPr>
            <a:xfrm>
              <a:off x="3037743" y="4535366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34250F7A-2811-4FE9-81B5-670939A69D13}"/>
                </a:ext>
              </a:extLst>
            </p:cNvPr>
            <p:cNvSpPr/>
            <p:nvPr/>
          </p:nvSpPr>
          <p:spPr>
            <a:xfrm>
              <a:off x="3037743" y="4903177"/>
              <a:ext cx="347295" cy="333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55" name="矩形 154">
            <a:extLst>
              <a:ext uri="{FF2B5EF4-FFF2-40B4-BE49-F238E27FC236}">
                <a16:creationId xmlns:a16="http://schemas.microsoft.com/office/drawing/2014/main" id="{C3299535-B743-4A2E-A1F0-C328C3979E3B}"/>
              </a:ext>
            </a:extLst>
          </p:cNvPr>
          <p:cNvSpPr/>
          <p:nvPr/>
        </p:nvSpPr>
        <p:spPr>
          <a:xfrm>
            <a:off x="2223902" y="3876273"/>
            <a:ext cx="2329962" cy="1846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正向</a:t>
            </a:r>
            <a:r>
              <a:rPr lang="en-US" altLang="zh-CN" sz="1050" dirty="0">
                <a:solidFill>
                  <a:schemeClr val="tx1"/>
                </a:solidFill>
              </a:rPr>
              <a:t>LSTM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953EF27B-B47C-4805-97FE-B5EB275F287A}"/>
              </a:ext>
            </a:extLst>
          </p:cNvPr>
          <p:cNvSpPr/>
          <p:nvPr/>
        </p:nvSpPr>
        <p:spPr>
          <a:xfrm>
            <a:off x="2223902" y="3550517"/>
            <a:ext cx="2329962" cy="1846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反向</a:t>
            </a:r>
            <a:r>
              <a:rPr lang="en-US" altLang="zh-CN" sz="1050" dirty="0">
                <a:solidFill>
                  <a:schemeClr val="tx1"/>
                </a:solidFill>
              </a:rPr>
              <a:t>LSTM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13E265A-5DF1-494D-BEFA-1F15E6C1D99F}"/>
              </a:ext>
            </a:extLst>
          </p:cNvPr>
          <p:cNvSpPr/>
          <p:nvPr/>
        </p:nvSpPr>
        <p:spPr>
          <a:xfrm>
            <a:off x="2223902" y="2624578"/>
            <a:ext cx="2329962" cy="1846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</a:rPr>
              <a:t>CRF </a:t>
            </a:r>
            <a:r>
              <a:rPr lang="zh-CN" altLang="en-US" sz="1050" dirty="0">
                <a:solidFill>
                  <a:schemeClr val="tx1"/>
                </a:solidFill>
              </a:rPr>
              <a:t>层</a:t>
            </a:r>
          </a:p>
        </p:txBody>
      </p:sp>
      <p:cxnSp>
        <p:nvCxnSpPr>
          <p:cNvPr id="158" name="连接符: 曲线 157">
            <a:extLst>
              <a:ext uri="{FF2B5EF4-FFF2-40B4-BE49-F238E27FC236}">
                <a16:creationId xmlns:a16="http://schemas.microsoft.com/office/drawing/2014/main" id="{02911753-488F-47A5-B603-93C27C7868C6}"/>
              </a:ext>
            </a:extLst>
          </p:cNvPr>
          <p:cNvCxnSpPr>
            <a:stCxn id="155" idx="3"/>
            <a:endCxn id="156" idx="1"/>
          </p:cNvCxnSpPr>
          <p:nvPr/>
        </p:nvCxnSpPr>
        <p:spPr>
          <a:xfrm flipH="1" flipV="1">
            <a:off x="2223902" y="3642837"/>
            <a:ext cx="2329962" cy="325756"/>
          </a:xfrm>
          <a:prstGeom prst="curvedConnector5">
            <a:avLst>
              <a:gd name="adj1" fmla="val -7358"/>
              <a:gd name="adj2" fmla="val 50000"/>
              <a:gd name="adj3" fmla="val 1073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A2B01FB2-5860-4550-B6E9-B8586EDF2D9F}"/>
              </a:ext>
            </a:extLst>
          </p:cNvPr>
          <p:cNvSpPr/>
          <p:nvPr/>
        </p:nvSpPr>
        <p:spPr>
          <a:xfrm>
            <a:off x="2223902" y="3043312"/>
            <a:ext cx="2329962" cy="1846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</a:rPr>
              <a:t>Pooling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9479B431-9000-457A-BB5F-998F4B3E09E4}"/>
              </a:ext>
            </a:extLst>
          </p:cNvPr>
          <p:cNvSpPr txBox="1"/>
          <p:nvPr/>
        </p:nvSpPr>
        <p:spPr>
          <a:xfrm>
            <a:off x="2261544" y="5164787"/>
            <a:ext cx="2967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t</a:t>
            </a:r>
            <a:r>
              <a:rPr lang="en-US" altLang="zh-CN" sz="1350" baseline="-25000" dirty="0"/>
              <a:t>0</a:t>
            </a:r>
            <a:endParaRPr lang="zh-CN" altLang="en-US" sz="1350" baseline="-25000" dirty="0"/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D449B084-2ACC-4205-98CB-3D77FA1EEBBC}"/>
              </a:ext>
            </a:extLst>
          </p:cNvPr>
          <p:cNvSpPr txBox="1"/>
          <p:nvPr/>
        </p:nvSpPr>
        <p:spPr>
          <a:xfrm>
            <a:off x="2705005" y="5148080"/>
            <a:ext cx="2967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t</a:t>
            </a:r>
            <a:r>
              <a:rPr lang="en-US" altLang="zh-CN" sz="1350" baseline="-25000" dirty="0"/>
              <a:t>1</a:t>
            </a:r>
            <a:endParaRPr lang="zh-CN" altLang="en-US" sz="1350" baseline="-25000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B65B47A3-73DB-4C99-B916-872BD58A5D24}"/>
              </a:ext>
            </a:extLst>
          </p:cNvPr>
          <p:cNvSpPr txBox="1"/>
          <p:nvPr/>
        </p:nvSpPr>
        <p:spPr>
          <a:xfrm>
            <a:off x="3158635" y="5148080"/>
            <a:ext cx="2967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t</a:t>
            </a:r>
            <a:r>
              <a:rPr lang="en-US" altLang="zh-CN" sz="1350" baseline="-25000" dirty="0"/>
              <a:t>2</a:t>
            </a:r>
            <a:endParaRPr lang="zh-CN" altLang="en-US" sz="1350" baseline="-25000" dirty="0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EB8608A-8F38-4744-9D55-02F2642F643F}"/>
              </a:ext>
            </a:extLst>
          </p:cNvPr>
          <p:cNvSpPr txBox="1"/>
          <p:nvPr/>
        </p:nvSpPr>
        <p:spPr>
          <a:xfrm>
            <a:off x="4202722" y="5164786"/>
            <a:ext cx="36927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t</a:t>
            </a:r>
            <a:r>
              <a:rPr lang="en-US" altLang="zh-CN" sz="1350" baseline="-25000" dirty="0"/>
              <a:t>n-1</a:t>
            </a:r>
            <a:endParaRPr lang="zh-CN" altLang="en-US" sz="1350" baseline="-25000" dirty="0"/>
          </a:p>
        </p:txBody>
      </p: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33BD2313-606E-4420-91C7-52F4657406A3}"/>
              </a:ext>
            </a:extLst>
          </p:cNvPr>
          <p:cNvCxnSpPr>
            <a:cxnSpLocks/>
          </p:cNvCxnSpPr>
          <p:nvPr/>
        </p:nvCxnSpPr>
        <p:spPr>
          <a:xfrm flipV="1">
            <a:off x="2388391" y="4082232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BF3F06A0-9B3F-4BC7-B52F-1F4A4E852924}"/>
              </a:ext>
            </a:extLst>
          </p:cNvPr>
          <p:cNvCxnSpPr>
            <a:cxnSpLocks/>
          </p:cNvCxnSpPr>
          <p:nvPr/>
        </p:nvCxnSpPr>
        <p:spPr>
          <a:xfrm flipV="1">
            <a:off x="2838265" y="4082232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7FF7FDDE-B083-4EFC-B57F-71D4FFB22EB0}"/>
              </a:ext>
            </a:extLst>
          </p:cNvPr>
          <p:cNvCxnSpPr>
            <a:cxnSpLocks/>
          </p:cNvCxnSpPr>
          <p:nvPr/>
        </p:nvCxnSpPr>
        <p:spPr>
          <a:xfrm flipV="1">
            <a:off x="3286123" y="4082232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C53B9960-A9B9-4D4C-9B60-62B3ED22290F}"/>
              </a:ext>
            </a:extLst>
          </p:cNvPr>
          <p:cNvCxnSpPr>
            <a:cxnSpLocks/>
          </p:cNvCxnSpPr>
          <p:nvPr/>
        </p:nvCxnSpPr>
        <p:spPr>
          <a:xfrm flipV="1">
            <a:off x="4387360" y="4082232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EF832C5-BE82-49C2-B620-1F3C55D73EE6}"/>
              </a:ext>
            </a:extLst>
          </p:cNvPr>
          <p:cNvCxnSpPr>
            <a:cxnSpLocks/>
          </p:cNvCxnSpPr>
          <p:nvPr/>
        </p:nvCxnSpPr>
        <p:spPr>
          <a:xfrm flipV="1">
            <a:off x="2388391" y="3277369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73194B62-D6ED-4FB8-94C7-31D8CC9F0D39}"/>
              </a:ext>
            </a:extLst>
          </p:cNvPr>
          <p:cNvCxnSpPr>
            <a:cxnSpLocks/>
          </p:cNvCxnSpPr>
          <p:nvPr/>
        </p:nvCxnSpPr>
        <p:spPr>
          <a:xfrm flipV="1">
            <a:off x="2838265" y="3277369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425B40E6-774D-4FC8-9639-91958A03FF7B}"/>
              </a:ext>
            </a:extLst>
          </p:cNvPr>
          <p:cNvCxnSpPr>
            <a:cxnSpLocks/>
          </p:cNvCxnSpPr>
          <p:nvPr/>
        </p:nvCxnSpPr>
        <p:spPr>
          <a:xfrm flipV="1">
            <a:off x="3286672" y="3277369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665EAF9B-E85B-428D-BCE2-546771CEEF4C}"/>
              </a:ext>
            </a:extLst>
          </p:cNvPr>
          <p:cNvCxnSpPr>
            <a:cxnSpLocks/>
          </p:cNvCxnSpPr>
          <p:nvPr/>
        </p:nvCxnSpPr>
        <p:spPr>
          <a:xfrm flipV="1">
            <a:off x="4410622" y="3277369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2EFEF066-CC0C-4404-AD19-A86030FC1A40}"/>
              </a:ext>
            </a:extLst>
          </p:cNvPr>
          <p:cNvSpPr txBox="1"/>
          <p:nvPr/>
        </p:nvSpPr>
        <p:spPr>
          <a:xfrm>
            <a:off x="3648805" y="4518531"/>
            <a:ext cx="3692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…</a:t>
            </a:r>
            <a:endParaRPr lang="zh-CN" altLang="en-US" sz="1350" baseline="-25000" dirty="0"/>
          </a:p>
        </p:txBody>
      </p: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4DC19B94-4A7D-48BD-BBEF-6D02ED4CA2F4}"/>
              </a:ext>
            </a:extLst>
          </p:cNvPr>
          <p:cNvCxnSpPr>
            <a:cxnSpLocks/>
          </p:cNvCxnSpPr>
          <p:nvPr/>
        </p:nvCxnSpPr>
        <p:spPr>
          <a:xfrm flipV="1">
            <a:off x="2388391" y="2818742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C9E6754-B588-4643-B906-78B551CC57C7}"/>
              </a:ext>
            </a:extLst>
          </p:cNvPr>
          <p:cNvCxnSpPr>
            <a:cxnSpLocks/>
          </p:cNvCxnSpPr>
          <p:nvPr/>
        </p:nvCxnSpPr>
        <p:spPr>
          <a:xfrm flipV="1">
            <a:off x="2838265" y="2818742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5D15AFBC-926B-4029-BD85-7A9F2DF3879B}"/>
              </a:ext>
            </a:extLst>
          </p:cNvPr>
          <p:cNvCxnSpPr>
            <a:cxnSpLocks/>
          </p:cNvCxnSpPr>
          <p:nvPr/>
        </p:nvCxnSpPr>
        <p:spPr>
          <a:xfrm flipV="1">
            <a:off x="3286672" y="2818742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C9623CC0-0F52-47F3-8EBF-4D0E18A084EA}"/>
              </a:ext>
            </a:extLst>
          </p:cNvPr>
          <p:cNvCxnSpPr>
            <a:cxnSpLocks/>
          </p:cNvCxnSpPr>
          <p:nvPr/>
        </p:nvCxnSpPr>
        <p:spPr>
          <a:xfrm flipV="1">
            <a:off x="4410622" y="2818742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7" name="矩形 176">
            <a:extLst>
              <a:ext uri="{FF2B5EF4-FFF2-40B4-BE49-F238E27FC236}">
                <a16:creationId xmlns:a16="http://schemas.microsoft.com/office/drawing/2014/main" id="{D443E97D-4FF9-493C-A175-54B582EEAF98}"/>
              </a:ext>
            </a:extLst>
          </p:cNvPr>
          <p:cNvSpPr/>
          <p:nvPr/>
        </p:nvSpPr>
        <p:spPr>
          <a:xfrm>
            <a:off x="2220874" y="2117077"/>
            <a:ext cx="333009" cy="2378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W</a:t>
            </a:r>
            <a:endParaRPr lang="zh-CN" altLang="en-US" sz="1350" dirty="0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FFD66768-7CE1-40F2-885F-62153678D9F7}"/>
              </a:ext>
            </a:extLst>
          </p:cNvPr>
          <p:cNvSpPr/>
          <p:nvPr/>
        </p:nvSpPr>
        <p:spPr>
          <a:xfrm>
            <a:off x="2668230" y="2119149"/>
            <a:ext cx="333009" cy="2378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L</a:t>
            </a:r>
            <a:endParaRPr lang="zh-CN" altLang="en-US" sz="1350" dirty="0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DC96A766-5B15-464A-B7C0-5B3666635CDD}"/>
              </a:ext>
            </a:extLst>
          </p:cNvPr>
          <p:cNvSpPr/>
          <p:nvPr/>
        </p:nvSpPr>
        <p:spPr>
          <a:xfrm>
            <a:off x="3115585" y="2114201"/>
            <a:ext cx="333009" cy="2378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D</a:t>
            </a:r>
            <a:endParaRPr lang="zh-CN" altLang="en-US" sz="1350" dirty="0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2823A7C4-D968-4C4E-9150-93074D2A04C2}"/>
              </a:ext>
            </a:extLst>
          </p:cNvPr>
          <p:cNvSpPr/>
          <p:nvPr/>
        </p:nvSpPr>
        <p:spPr>
          <a:xfrm>
            <a:off x="4220855" y="2112681"/>
            <a:ext cx="333009" cy="2378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R</a:t>
            </a:r>
            <a:endParaRPr lang="zh-CN" altLang="en-US" sz="1350" dirty="0"/>
          </a:p>
        </p:txBody>
      </p: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3466DF1E-1C63-4A12-9B45-08F4F96E1DFA}"/>
              </a:ext>
            </a:extLst>
          </p:cNvPr>
          <p:cNvCxnSpPr>
            <a:cxnSpLocks/>
          </p:cNvCxnSpPr>
          <p:nvPr/>
        </p:nvCxnSpPr>
        <p:spPr>
          <a:xfrm flipV="1">
            <a:off x="2378866" y="2393296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EC363F07-61F7-49CD-8286-D4CB41BA74CD}"/>
              </a:ext>
            </a:extLst>
          </p:cNvPr>
          <p:cNvCxnSpPr>
            <a:cxnSpLocks/>
          </p:cNvCxnSpPr>
          <p:nvPr/>
        </p:nvCxnSpPr>
        <p:spPr>
          <a:xfrm flipV="1">
            <a:off x="2828740" y="2393296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3C8468CA-8821-46A4-8D60-C18A734EC0ED}"/>
              </a:ext>
            </a:extLst>
          </p:cNvPr>
          <p:cNvCxnSpPr>
            <a:cxnSpLocks/>
          </p:cNvCxnSpPr>
          <p:nvPr/>
        </p:nvCxnSpPr>
        <p:spPr>
          <a:xfrm flipV="1">
            <a:off x="3277147" y="2393296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DE9B5D9D-4822-4DC3-A931-E9BFD1FF7D50}"/>
              </a:ext>
            </a:extLst>
          </p:cNvPr>
          <p:cNvCxnSpPr>
            <a:cxnSpLocks/>
          </p:cNvCxnSpPr>
          <p:nvPr/>
        </p:nvCxnSpPr>
        <p:spPr>
          <a:xfrm flipV="1">
            <a:off x="4401097" y="2393296"/>
            <a:ext cx="0" cy="19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0" name="文本框 189">
            <a:extLst>
              <a:ext uri="{FF2B5EF4-FFF2-40B4-BE49-F238E27FC236}">
                <a16:creationId xmlns:a16="http://schemas.microsoft.com/office/drawing/2014/main" id="{34D4C3EF-CE00-425C-BC76-38442CA58E9D}"/>
              </a:ext>
            </a:extLst>
          </p:cNvPr>
          <p:cNvSpPr txBox="1"/>
          <p:nvPr/>
        </p:nvSpPr>
        <p:spPr>
          <a:xfrm>
            <a:off x="1213774" y="4518531"/>
            <a:ext cx="9202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/>
              <a:t>输入层</a:t>
            </a: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6D88CA74-6EE5-4245-9D9B-048FC2C43602}"/>
              </a:ext>
            </a:extLst>
          </p:cNvPr>
          <p:cNvSpPr txBox="1"/>
          <p:nvPr/>
        </p:nvSpPr>
        <p:spPr>
          <a:xfrm>
            <a:off x="819262" y="3639457"/>
            <a:ext cx="12939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/>
              <a:t>双向</a:t>
            </a:r>
            <a:r>
              <a:rPr lang="en-US" altLang="zh-CN" sz="1350" dirty="0"/>
              <a:t>LSTM</a:t>
            </a:r>
            <a:r>
              <a:rPr lang="zh-CN" altLang="en-US" sz="1350" dirty="0"/>
              <a:t>层</a:t>
            </a: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DF6E8632-BD4C-49B3-BC5B-EA4BFFE82AE3}"/>
              </a:ext>
            </a:extLst>
          </p:cNvPr>
          <p:cNvSpPr txBox="1"/>
          <p:nvPr/>
        </p:nvSpPr>
        <p:spPr>
          <a:xfrm>
            <a:off x="1243969" y="2956597"/>
            <a:ext cx="8775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/>
              <a:t>池化层</a:t>
            </a: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3BB2091F-969F-4B31-8904-F470F48E8B18}"/>
              </a:ext>
            </a:extLst>
          </p:cNvPr>
          <p:cNvSpPr txBox="1"/>
          <p:nvPr/>
        </p:nvSpPr>
        <p:spPr>
          <a:xfrm>
            <a:off x="1181057" y="2536885"/>
            <a:ext cx="10026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/>
              <a:t>CRF </a:t>
            </a:r>
            <a:r>
              <a:rPr lang="zh-CN" altLang="en-US" sz="1350" dirty="0"/>
              <a:t>层</a:t>
            </a: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1BFB1E08-1B04-4667-920F-568B099D9C2F}"/>
              </a:ext>
            </a:extLst>
          </p:cNvPr>
          <p:cNvSpPr txBox="1"/>
          <p:nvPr/>
        </p:nvSpPr>
        <p:spPr>
          <a:xfrm>
            <a:off x="1181057" y="2073400"/>
            <a:ext cx="10026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/>
              <a:t>输出层</a:t>
            </a:r>
          </a:p>
        </p:txBody>
      </p:sp>
      <p:sp>
        <p:nvSpPr>
          <p:cNvPr id="265" name="对话气泡: 圆角矩形 264">
            <a:extLst>
              <a:ext uri="{FF2B5EF4-FFF2-40B4-BE49-F238E27FC236}">
                <a16:creationId xmlns:a16="http://schemas.microsoft.com/office/drawing/2014/main" id="{E1E0B6EA-70E8-4117-BC9A-50B94125C716}"/>
              </a:ext>
            </a:extLst>
          </p:cNvPr>
          <p:cNvSpPr/>
          <p:nvPr/>
        </p:nvSpPr>
        <p:spPr>
          <a:xfrm>
            <a:off x="5694548" y="4454643"/>
            <a:ext cx="2451100" cy="783286"/>
          </a:xfrm>
          <a:prstGeom prst="wedgeRoundRectCallout">
            <a:avLst>
              <a:gd name="adj1" fmla="val -90263"/>
              <a:gd name="adj2" fmla="val -1964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呼吸体动特征序列</a:t>
            </a:r>
          </a:p>
        </p:txBody>
      </p:sp>
      <p:sp>
        <p:nvSpPr>
          <p:cNvPr id="266" name="对话气泡: 圆角矩形 265">
            <a:extLst>
              <a:ext uri="{FF2B5EF4-FFF2-40B4-BE49-F238E27FC236}">
                <a16:creationId xmlns:a16="http://schemas.microsoft.com/office/drawing/2014/main" id="{1D319F2E-4499-451E-9CFF-D29419A82ABC}"/>
              </a:ext>
            </a:extLst>
          </p:cNvPr>
          <p:cNvSpPr/>
          <p:nvPr/>
        </p:nvSpPr>
        <p:spPr>
          <a:xfrm>
            <a:off x="5694548" y="3598269"/>
            <a:ext cx="2451100" cy="483963"/>
          </a:xfrm>
          <a:prstGeom prst="wedgeRoundRectCallout">
            <a:avLst>
              <a:gd name="adj1" fmla="val -91991"/>
              <a:gd name="adj2" fmla="val -1910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学习上下文特征</a:t>
            </a:r>
          </a:p>
        </p:txBody>
      </p:sp>
      <p:sp>
        <p:nvSpPr>
          <p:cNvPr id="267" name="对话气泡: 圆角矩形 266">
            <a:extLst>
              <a:ext uri="{FF2B5EF4-FFF2-40B4-BE49-F238E27FC236}">
                <a16:creationId xmlns:a16="http://schemas.microsoft.com/office/drawing/2014/main" id="{58A5A7A7-A270-4304-BFC3-07B12ACDFF98}"/>
              </a:ext>
            </a:extLst>
          </p:cNvPr>
          <p:cNvSpPr/>
          <p:nvPr/>
        </p:nvSpPr>
        <p:spPr>
          <a:xfrm>
            <a:off x="5694548" y="2576760"/>
            <a:ext cx="2451100" cy="483963"/>
          </a:xfrm>
          <a:prstGeom prst="wedgeRoundRectCallout">
            <a:avLst>
              <a:gd name="adj1" fmla="val -93027"/>
              <a:gd name="adj2" fmla="val -1910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学习阶段转换规律</a:t>
            </a:r>
          </a:p>
        </p:txBody>
      </p:sp>
    </p:spTree>
    <p:extLst>
      <p:ext uri="{BB962C8B-B14F-4D97-AF65-F5344CB8AC3E}">
        <p14:creationId xmlns:p14="http://schemas.microsoft.com/office/powerpoint/2010/main" val="2301856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1CF4F-5EB9-4561-93AE-A5E1392B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睡眠阶段检测算法实验验证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DEA4E08-446C-417F-B7F2-714A74122E59}"/>
              </a:ext>
            </a:extLst>
          </p:cNvPr>
          <p:cNvGrpSpPr/>
          <p:nvPr/>
        </p:nvGrpSpPr>
        <p:grpSpPr>
          <a:xfrm>
            <a:off x="193672" y="1733408"/>
            <a:ext cx="4537816" cy="3391183"/>
            <a:chOff x="315947" y="1802217"/>
            <a:chExt cx="4537816" cy="339118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D4CE7D-FDF6-4133-BA8D-D89ACB6E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85" y="1802217"/>
              <a:ext cx="4521578" cy="3391183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1A28B8E-2BBF-42F1-B532-3953A39D7CDB}"/>
                </a:ext>
              </a:extLst>
            </p:cNvPr>
            <p:cNvSpPr/>
            <p:nvPr/>
          </p:nvSpPr>
          <p:spPr>
            <a:xfrm>
              <a:off x="3916727" y="2583712"/>
              <a:ext cx="871869" cy="6166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D50F940-06CD-448F-A847-E68839C978A6}"/>
                </a:ext>
              </a:extLst>
            </p:cNvPr>
            <p:cNvSpPr/>
            <p:nvPr/>
          </p:nvSpPr>
          <p:spPr>
            <a:xfrm>
              <a:off x="1049481" y="3565452"/>
              <a:ext cx="1007919" cy="6716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9F56907-0445-4784-ADE0-34DF03291B7C}"/>
                </a:ext>
              </a:extLst>
            </p:cNvPr>
            <p:cNvSpPr/>
            <p:nvPr/>
          </p:nvSpPr>
          <p:spPr>
            <a:xfrm rot="16200000">
              <a:off x="270950" y="3751800"/>
              <a:ext cx="671622" cy="549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4EE5CC-80E5-4853-829F-DF7C07E08046}"/>
                </a:ext>
              </a:extLst>
            </p:cNvPr>
            <p:cNvSpPr/>
            <p:nvPr/>
          </p:nvSpPr>
          <p:spPr>
            <a:xfrm>
              <a:off x="3899656" y="2122047"/>
              <a:ext cx="954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接收端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C4A803-1116-4925-801D-7D3CFA17CEC0}"/>
                </a:ext>
              </a:extLst>
            </p:cNvPr>
            <p:cNvSpPr/>
            <p:nvPr/>
          </p:nvSpPr>
          <p:spPr>
            <a:xfrm>
              <a:off x="1076386" y="4223090"/>
              <a:ext cx="954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发射端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86D039-0B3C-42AF-8AFD-183B5F12156E}"/>
                </a:ext>
              </a:extLst>
            </p:cNvPr>
            <p:cNvSpPr/>
            <p:nvPr/>
          </p:nvSpPr>
          <p:spPr>
            <a:xfrm>
              <a:off x="315947" y="2534183"/>
              <a:ext cx="146706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多导睡眠仪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DA1EF4F-9507-485E-8CAB-7ED256629D6E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>
              <a:off x="606762" y="2934293"/>
              <a:ext cx="442718" cy="7562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78DDF9B-CB9D-4199-9C11-C8DFA2D6161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V="1">
              <a:off x="1049481" y="2858093"/>
              <a:ext cx="1543493" cy="76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4D2BE51-DE55-4A4A-BD13-619D7D4EE4AC}"/>
              </a:ext>
            </a:extLst>
          </p:cNvPr>
          <p:cNvSpPr txBox="1"/>
          <p:nvPr/>
        </p:nvSpPr>
        <p:spPr>
          <a:xfrm>
            <a:off x="4821865" y="1267620"/>
            <a:ext cx="432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实验场景</a:t>
            </a:r>
            <a:endParaRPr lang="en-US" altLang="zh-CN" sz="2000" b="1" dirty="0"/>
          </a:p>
          <a:p>
            <a:r>
              <a:rPr lang="zh-CN" altLang="en-US" sz="1600" dirty="0"/>
              <a:t>北京大学磁共振成像研究中心睡眠实验室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586393-3DAA-4991-A4C5-2692820BE856}"/>
              </a:ext>
            </a:extLst>
          </p:cNvPr>
          <p:cNvSpPr txBox="1"/>
          <p:nvPr/>
        </p:nvSpPr>
        <p:spPr>
          <a:xfrm>
            <a:off x="4821865" y="2173069"/>
            <a:ext cx="432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基准信息获取</a:t>
            </a:r>
            <a:endParaRPr lang="en-US" altLang="zh-CN" sz="2000" b="1" dirty="0"/>
          </a:p>
          <a:p>
            <a:r>
              <a:rPr lang="zh-CN" altLang="en-US" sz="1600" dirty="0"/>
              <a:t>多导睡眠仪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28F325-28CB-4371-A5B5-CC531BDE9512}"/>
              </a:ext>
            </a:extLst>
          </p:cNvPr>
          <p:cNvSpPr txBox="1"/>
          <p:nvPr/>
        </p:nvSpPr>
        <p:spPr>
          <a:xfrm>
            <a:off x="4843130" y="3078518"/>
            <a:ext cx="43221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Wi-Fi </a:t>
            </a:r>
            <a:r>
              <a:rPr lang="zh-CN" altLang="en-US" sz="2000" b="1" dirty="0"/>
              <a:t>设备</a:t>
            </a:r>
            <a:endParaRPr lang="en-US" altLang="zh-CN" sz="2000" b="1" dirty="0"/>
          </a:p>
          <a:p>
            <a:r>
              <a:rPr lang="zh-CN" altLang="en-US" sz="1600" dirty="0"/>
              <a:t>两台技嘉 </a:t>
            </a:r>
            <a:r>
              <a:rPr lang="en-US" altLang="zh-CN" sz="1600" dirty="0"/>
              <a:t>Mini-PC</a:t>
            </a:r>
            <a:r>
              <a:rPr lang="zh-CN" altLang="en-US" sz="1600" dirty="0"/>
              <a:t>，工作在 </a:t>
            </a:r>
            <a:r>
              <a:rPr lang="en-US" altLang="zh-CN" sz="1600" dirty="0"/>
              <a:t>4.8GHz</a:t>
            </a:r>
            <a:r>
              <a:rPr lang="zh-CN" altLang="en-US" sz="1600" dirty="0"/>
              <a:t> 第 </a:t>
            </a:r>
            <a:r>
              <a:rPr lang="en-US" altLang="zh-CN" sz="1600" dirty="0"/>
              <a:t>64 </a:t>
            </a:r>
            <a:r>
              <a:rPr lang="zh-CN" altLang="en-US" sz="1600" dirty="0"/>
              <a:t>信道</a:t>
            </a:r>
            <a:endParaRPr lang="en-US" altLang="zh-CN" sz="1600" dirty="0"/>
          </a:p>
          <a:p>
            <a:r>
              <a:rPr lang="zh-CN" altLang="en-US" sz="1600" dirty="0"/>
              <a:t>使用开源工具 </a:t>
            </a:r>
            <a:r>
              <a:rPr lang="en-US" altLang="zh-CN" sz="1600" dirty="0"/>
              <a:t>CSITOOL </a:t>
            </a:r>
            <a:r>
              <a:rPr lang="zh-CN" altLang="en-US" sz="1600" dirty="0"/>
              <a:t>采集 </a:t>
            </a:r>
            <a:r>
              <a:rPr lang="en-US" altLang="zh-CN" sz="1600" dirty="0"/>
              <a:t>Wi-Fi CSI </a:t>
            </a:r>
            <a:r>
              <a:rPr lang="zh-CN" altLang="en-US" sz="1600" dirty="0"/>
              <a:t>数据</a:t>
            </a:r>
            <a:endParaRPr lang="en-US" altLang="zh-CN" sz="16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2FE13D-D5A9-4169-8DCB-95C455411512}"/>
              </a:ext>
            </a:extLst>
          </p:cNvPr>
          <p:cNvSpPr txBox="1"/>
          <p:nvPr/>
        </p:nvSpPr>
        <p:spPr>
          <a:xfrm>
            <a:off x="4821864" y="4230188"/>
            <a:ext cx="43221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实验数据</a:t>
            </a:r>
            <a:endParaRPr lang="en-US" altLang="zh-CN" sz="2000" b="1" dirty="0"/>
          </a:p>
          <a:p>
            <a:r>
              <a:rPr lang="en-US" altLang="zh-CN" sz="1600" dirty="0"/>
              <a:t>8 </a:t>
            </a:r>
            <a:r>
              <a:rPr lang="zh-CN" altLang="en-US" sz="1600" dirty="0"/>
              <a:t>人共 </a:t>
            </a:r>
            <a:r>
              <a:rPr lang="en-US" altLang="zh-CN" sz="1600" dirty="0"/>
              <a:t>25 </a:t>
            </a:r>
            <a:r>
              <a:rPr lang="zh-CN" altLang="en-US" sz="1600" dirty="0"/>
              <a:t>晚，总时长约 </a:t>
            </a:r>
            <a:r>
              <a:rPr lang="en-US" altLang="zh-CN" sz="1600" dirty="0"/>
              <a:t>190 </a:t>
            </a:r>
            <a:r>
              <a:rPr lang="zh-CN" altLang="en-US" sz="1600" dirty="0"/>
              <a:t>小时</a:t>
            </a:r>
            <a:endParaRPr lang="en-US" altLang="zh-CN" sz="1600" dirty="0"/>
          </a:p>
          <a:p>
            <a:r>
              <a:rPr lang="zh-CN" altLang="en-US" sz="1600" dirty="0"/>
              <a:t>按  </a:t>
            </a:r>
            <a:r>
              <a:rPr lang="en-US" altLang="zh-CN" sz="1600" dirty="0"/>
              <a:t>4:1 </a:t>
            </a:r>
            <a:r>
              <a:rPr lang="zh-CN" altLang="en-US" sz="1600" dirty="0"/>
              <a:t>的比例随机划分训练集测试集，并保证测试集中至少一人未在训练集中出现 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05060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8B593-FA5E-47D7-97C2-729B6A67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睡眠阶段检测算法实验验证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6EFDE-C211-419B-84DE-EB6C38CD7B7A}"/>
              </a:ext>
            </a:extLst>
          </p:cNvPr>
          <p:cNvSpPr txBox="1"/>
          <p:nvPr/>
        </p:nvSpPr>
        <p:spPr>
          <a:xfrm>
            <a:off x="332185" y="1045382"/>
            <a:ext cx="71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实验结果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7EDB681-B2F2-4244-917D-171B9D8873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408216"/>
              </p:ext>
            </p:extLst>
          </p:nvPr>
        </p:nvGraphicFramePr>
        <p:xfrm>
          <a:off x="2589530" y="1482725"/>
          <a:ext cx="3964940" cy="1700248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402267">
                  <a:extLst>
                    <a:ext uri="{9D8B030D-6E8A-4147-A177-3AD203B41FA5}">
                      <a16:colId xmlns:a16="http://schemas.microsoft.com/office/drawing/2014/main" val="3498852551"/>
                    </a:ext>
                  </a:extLst>
                </a:gridCol>
                <a:gridCol w="966578">
                  <a:extLst>
                    <a:ext uri="{9D8B030D-6E8A-4147-A177-3AD203B41FA5}">
                      <a16:colId xmlns:a16="http://schemas.microsoft.com/office/drawing/2014/main" val="2007538963"/>
                    </a:ext>
                  </a:extLst>
                </a:gridCol>
                <a:gridCol w="830576">
                  <a:extLst>
                    <a:ext uri="{9D8B030D-6E8A-4147-A177-3AD203B41FA5}">
                      <a16:colId xmlns:a16="http://schemas.microsoft.com/office/drawing/2014/main" val="1430333811"/>
                    </a:ext>
                  </a:extLst>
                </a:gridCol>
                <a:gridCol w="765519">
                  <a:extLst>
                    <a:ext uri="{9D8B030D-6E8A-4147-A177-3AD203B41FA5}">
                      <a16:colId xmlns:a16="http://schemas.microsoft.com/office/drawing/2014/main" val="3796747046"/>
                    </a:ext>
                  </a:extLst>
                </a:gridCol>
              </a:tblGrid>
              <a:tr h="4250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effectLst/>
                        </a:rPr>
                        <a:t>方法</a:t>
                      </a:r>
                      <a:endParaRPr lang="zh-CN" sz="1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precision</a:t>
                      </a:r>
                      <a:endParaRPr lang="zh-CN" sz="1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recall</a:t>
                      </a:r>
                      <a:endParaRPr lang="zh-CN" sz="1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f1-score</a:t>
                      </a:r>
                      <a:endParaRPr lang="zh-CN" sz="1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95158753"/>
                  </a:ext>
                </a:extLst>
              </a:tr>
              <a:tr h="4250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SVM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0.70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0.69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0.69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365942683"/>
                  </a:ext>
                </a:extLst>
              </a:tr>
              <a:tr h="4250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Random Forest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0.68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0.66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0.65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9758534"/>
                  </a:ext>
                </a:extLst>
              </a:tr>
              <a:tr h="4250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err="1">
                          <a:effectLst/>
                        </a:rPr>
                        <a:t>Bi</a:t>
                      </a:r>
                      <a:r>
                        <a:rPr lang="en-US" sz="1400" kern="100" dirty="0" err="1">
                          <a:effectLst/>
                        </a:rPr>
                        <a:t>LSTM</a:t>
                      </a:r>
                      <a:r>
                        <a:rPr lang="en-US" sz="1400" kern="100" dirty="0">
                          <a:effectLst/>
                        </a:rPr>
                        <a:t>-CRF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0.78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0.79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0.78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1591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61FD6B9-6E55-4721-AC5F-16A966FE3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8" y="3675029"/>
            <a:ext cx="2899965" cy="21751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01A07C-5786-4E7C-B979-5C00C8298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00" y="3675029"/>
            <a:ext cx="2899965" cy="21749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B5F6B8-75FA-4B54-9915-9F55FDA73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949" y="3675028"/>
            <a:ext cx="2899964" cy="21749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192EE41-B2A9-4218-8C9B-4B0B196CC551}"/>
              </a:ext>
            </a:extLst>
          </p:cNvPr>
          <p:cNvSpPr txBox="1"/>
          <p:nvPr/>
        </p:nvSpPr>
        <p:spPr>
          <a:xfrm>
            <a:off x="635000" y="5957332"/>
            <a:ext cx="160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SVM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D8E4A4-F47A-43C1-A711-C69F4B012965}"/>
              </a:ext>
            </a:extLst>
          </p:cNvPr>
          <p:cNvSpPr txBox="1"/>
          <p:nvPr/>
        </p:nvSpPr>
        <p:spPr>
          <a:xfrm>
            <a:off x="3768725" y="5952209"/>
            <a:ext cx="160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Random Forest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E22CD3-3FB3-43C8-AE98-4A766495D63C}"/>
              </a:ext>
            </a:extLst>
          </p:cNvPr>
          <p:cNvSpPr txBox="1"/>
          <p:nvPr/>
        </p:nvSpPr>
        <p:spPr>
          <a:xfrm>
            <a:off x="6811007" y="5952209"/>
            <a:ext cx="160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</a:rPr>
              <a:t>BiLSTM</a:t>
            </a:r>
            <a:r>
              <a:rPr lang="en-US" altLang="zh-CN" dirty="0">
                <a:solidFill>
                  <a:srgbClr val="FF0000"/>
                </a:solidFill>
              </a:rPr>
              <a:t>-CRF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3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8B593-FA5E-47D7-97C2-729B6A67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睡眠阶段检测算法实验验证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6EFDE-C211-419B-84DE-EB6C38CD7B7A}"/>
              </a:ext>
            </a:extLst>
          </p:cNvPr>
          <p:cNvSpPr txBox="1"/>
          <p:nvPr/>
        </p:nvSpPr>
        <p:spPr>
          <a:xfrm>
            <a:off x="332185" y="1045382"/>
            <a:ext cx="71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实验结果比较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ADB6492-BE81-4520-93AD-03A2D4271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/>
          <a:stretch/>
        </p:blipFill>
        <p:spPr>
          <a:xfrm>
            <a:off x="1076832" y="1599009"/>
            <a:ext cx="2798786" cy="1993863"/>
          </a:xfrm>
          <a:prstGeom prst="rect">
            <a:avLst/>
          </a:prstGeom>
        </p:spPr>
      </p:pic>
      <p:pic>
        <p:nvPicPr>
          <p:cNvPr id="1026" name="Picture 2" descr="https://i1.mifile.cn/f/i/2019/miwifi4a/section4_bg.jpg">
            <a:extLst>
              <a:ext uri="{FF2B5EF4-FFF2-40B4-BE49-F238E27FC236}">
                <a16:creationId xmlns:a16="http://schemas.microsoft.com/office/drawing/2014/main" id="{302952E5-A9E3-4C9F-9477-D1B3C72CF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0" r="10696"/>
          <a:stretch/>
        </p:blipFill>
        <p:spPr bwMode="auto">
          <a:xfrm>
            <a:off x="5016501" y="1690206"/>
            <a:ext cx="2692399" cy="190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7DCEB58-708C-4A29-919C-5B83482D1397}"/>
              </a:ext>
            </a:extLst>
          </p:cNvPr>
          <p:cNvCxnSpPr>
            <a:cxnSpLocks/>
          </p:cNvCxnSpPr>
          <p:nvPr/>
        </p:nvCxnSpPr>
        <p:spPr>
          <a:xfrm>
            <a:off x="4440139" y="1599009"/>
            <a:ext cx="0" cy="3358278"/>
          </a:xfrm>
          <a:prstGeom prst="line">
            <a:avLst/>
          </a:prstGeom>
          <a:ln w="952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内容占位符 3">
            <a:extLst>
              <a:ext uri="{FF2B5EF4-FFF2-40B4-BE49-F238E27FC236}">
                <a16:creationId xmlns:a16="http://schemas.microsoft.com/office/drawing/2014/main" id="{388ED133-9A33-4E65-8194-D4EC681597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3378061"/>
              </p:ext>
            </p:extLst>
          </p:nvPr>
        </p:nvGraphicFramePr>
        <p:xfrm>
          <a:off x="4914902" y="4394501"/>
          <a:ext cx="2895595" cy="562786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092148">
                  <a:extLst>
                    <a:ext uri="{9D8B030D-6E8A-4147-A177-3AD203B41FA5}">
                      <a16:colId xmlns:a16="http://schemas.microsoft.com/office/drawing/2014/main" val="2007538963"/>
                    </a:ext>
                  </a:extLst>
                </a:gridCol>
                <a:gridCol w="938478">
                  <a:extLst>
                    <a:ext uri="{9D8B030D-6E8A-4147-A177-3AD203B41FA5}">
                      <a16:colId xmlns:a16="http://schemas.microsoft.com/office/drawing/2014/main" val="1430333811"/>
                    </a:ext>
                  </a:extLst>
                </a:gridCol>
                <a:gridCol w="864969">
                  <a:extLst>
                    <a:ext uri="{9D8B030D-6E8A-4147-A177-3AD203B41FA5}">
                      <a16:colId xmlns:a16="http://schemas.microsoft.com/office/drawing/2014/main" val="3796747046"/>
                    </a:ext>
                  </a:extLst>
                </a:gridCol>
              </a:tblGrid>
              <a:tr h="2813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precision</a:t>
                      </a:r>
                      <a:endParaRPr lang="zh-CN" sz="1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recall</a:t>
                      </a:r>
                      <a:endParaRPr lang="zh-CN" sz="1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f1-score</a:t>
                      </a:r>
                      <a:endParaRPr lang="zh-CN" sz="1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95158753"/>
                  </a:ext>
                </a:extLst>
              </a:tr>
              <a:tr h="2813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0.78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0.79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0.78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41215916"/>
                  </a:ext>
                </a:extLst>
              </a:tr>
            </a:tbl>
          </a:graphicData>
        </a:graphic>
      </p:graphicFrame>
      <p:graphicFrame>
        <p:nvGraphicFramePr>
          <p:cNvPr id="17" name="内容占位符 3">
            <a:extLst>
              <a:ext uri="{FF2B5EF4-FFF2-40B4-BE49-F238E27FC236}">
                <a16:creationId xmlns:a16="http://schemas.microsoft.com/office/drawing/2014/main" id="{EE95AEA0-F97B-44A5-85CE-C23AD2BDE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135315"/>
              </p:ext>
            </p:extLst>
          </p:nvPr>
        </p:nvGraphicFramePr>
        <p:xfrm>
          <a:off x="1029599" y="4394501"/>
          <a:ext cx="2895595" cy="562786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092148">
                  <a:extLst>
                    <a:ext uri="{9D8B030D-6E8A-4147-A177-3AD203B41FA5}">
                      <a16:colId xmlns:a16="http://schemas.microsoft.com/office/drawing/2014/main" val="2007538963"/>
                    </a:ext>
                  </a:extLst>
                </a:gridCol>
                <a:gridCol w="938478">
                  <a:extLst>
                    <a:ext uri="{9D8B030D-6E8A-4147-A177-3AD203B41FA5}">
                      <a16:colId xmlns:a16="http://schemas.microsoft.com/office/drawing/2014/main" val="1430333811"/>
                    </a:ext>
                  </a:extLst>
                </a:gridCol>
                <a:gridCol w="864969">
                  <a:extLst>
                    <a:ext uri="{9D8B030D-6E8A-4147-A177-3AD203B41FA5}">
                      <a16:colId xmlns:a16="http://schemas.microsoft.com/office/drawing/2014/main" val="3796747046"/>
                    </a:ext>
                  </a:extLst>
                </a:gridCol>
              </a:tblGrid>
              <a:tr h="2813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precision</a:t>
                      </a:r>
                      <a:endParaRPr lang="zh-CN" sz="1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recall</a:t>
                      </a:r>
                      <a:endParaRPr lang="zh-CN" sz="1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f1-score</a:t>
                      </a:r>
                      <a:endParaRPr lang="zh-CN" sz="1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95158753"/>
                  </a:ext>
                </a:extLst>
              </a:tr>
              <a:tr h="2813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0.7</a:t>
                      </a:r>
                      <a:r>
                        <a:rPr lang="en-US" altLang="zh-CN" sz="1400" kern="100" dirty="0">
                          <a:effectLst/>
                        </a:rPr>
                        <a:t>9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</a:t>
                      </a:r>
                      <a:r>
                        <a:rPr lang="en-US" altLang="zh-CN" sz="1400" kern="100" dirty="0">
                          <a:effectLst/>
                        </a:rPr>
                        <a:t>80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</a:t>
                      </a:r>
                      <a:r>
                        <a:rPr lang="en-US" altLang="zh-CN" sz="1400" kern="100" dirty="0">
                          <a:effectLst/>
                        </a:rPr>
                        <a:t>80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41215916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0A572795-8CDE-4825-96F8-C9159E688430}"/>
              </a:ext>
            </a:extLst>
          </p:cNvPr>
          <p:cNvSpPr txBox="1"/>
          <p:nvPr/>
        </p:nvSpPr>
        <p:spPr>
          <a:xfrm>
            <a:off x="1106998" y="3888781"/>
            <a:ext cx="273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基于雷达的睡眠阶段检测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BE263E0-C95A-4F33-8EEE-36A8D9069299}"/>
              </a:ext>
            </a:extLst>
          </p:cNvPr>
          <p:cNvSpPr txBox="1"/>
          <p:nvPr/>
        </p:nvSpPr>
        <p:spPr>
          <a:xfrm>
            <a:off x="4993472" y="3888781"/>
            <a:ext cx="273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Wi-Fi </a:t>
            </a:r>
            <a:r>
              <a:rPr lang="zh-CN" altLang="en-US" b="1" dirty="0"/>
              <a:t>睡眠阶段检测</a:t>
            </a:r>
          </a:p>
        </p:txBody>
      </p:sp>
    </p:spTree>
    <p:extLst>
      <p:ext uri="{BB962C8B-B14F-4D97-AF65-F5344CB8AC3E}">
        <p14:creationId xmlns:p14="http://schemas.microsoft.com/office/powerpoint/2010/main" val="273926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B2CB1-3E56-4A00-8B0E-7C796C78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 系统设计与实现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9B82030-4C3E-43DB-9EFC-72B08DFCED94}"/>
              </a:ext>
            </a:extLst>
          </p:cNvPr>
          <p:cNvSpPr/>
          <p:nvPr/>
        </p:nvSpPr>
        <p:spPr>
          <a:xfrm>
            <a:off x="5657657" y="3816451"/>
            <a:ext cx="2967978" cy="1194153"/>
          </a:xfrm>
          <a:prstGeom prst="roundRect">
            <a:avLst>
              <a:gd name="adj" fmla="val 9808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70A666D-4DB7-4ADF-B0A6-49E684295742}"/>
              </a:ext>
            </a:extLst>
          </p:cNvPr>
          <p:cNvSpPr/>
          <p:nvPr/>
        </p:nvSpPr>
        <p:spPr>
          <a:xfrm>
            <a:off x="2489933" y="4659932"/>
            <a:ext cx="2172482" cy="1068729"/>
          </a:xfrm>
          <a:prstGeom prst="roundRect">
            <a:avLst>
              <a:gd name="adj" fmla="val 9808"/>
            </a:avLst>
          </a:prstGeom>
          <a:solidFill>
            <a:srgbClr val="F8878A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4F9EF67-0F00-4CA8-AAC8-10D98AEF2972}"/>
              </a:ext>
            </a:extLst>
          </p:cNvPr>
          <p:cNvSpPr/>
          <p:nvPr/>
        </p:nvSpPr>
        <p:spPr>
          <a:xfrm>
            <a:off x="2490480" y="3183467"/>
            <a:ext cx="2172482" cy="1068729"/>
          </a:xfrm>
          <a:prstGeom prst="roundRect">
            <a:avLst>
              <a:gd name="adj" fmla="val 9808"/>
            </a:avLst>
          </a:prstGeom>
          <a:solidFill>
            <a:schemeClr val="accent3">
              <a:lumMod val="40000"/>
              <a:lumOff val="6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008147-033B-4CA1-87F4-686820AFCFC7}"/>
              </a:ext>
            </a:extLst>
          </p:cNvPr>
          <p:cNvGrpSpPr/>
          <p:nvPr/>
        </p:nvGrpSpPr>
        <p:grpSpPr>
          <a:xfrm>
            <a:off x="824726" y="4053528"/>
            <a:ext cx="720000" cy="720000"/>
            <a:chOff x="1135808" y="3074858"/>
            <a:chExt cx="720000" cy="720000"/>
          </a:xfrm>
          <a:solidFill>
            <a:schemeClr val="accent1"/>
          </a:solidFill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ADA1A08-F798-4671-9CE3-6C33CF1C947D}"/>
                </a:ext>
              </a:extLst>
            </p:cNvPr>
            <p:cNvSpPr/>
            <p:nvPr/>
          </p:nvSpPr>
          <p:spPr>
            <a:xfrm>
              <a:off x="1135808" y="307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形 7" descr="无线路由器">
              <a:extLst>
                <a:ext uri="{FF2B5EF4-FFF2-40B4-BE49-F238E27FC236}">
                  <a16:creationId xmlns:a16="http://schemas.microsoft.com/office/drawing/2014/main" id="{69432B23-FE32-41F8-A958-44EA05492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5808" y="3164858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AAEB4F-46C7-499B-98EC-DE8ED58FFDF6}"/>
              </a:ext>
            </a:extLst>
          </p:cNvPr>
          <p:cNvGrpSpPr/>
          <p:nvPr/>
        </p:nvGrpSpPr>
        <p:grpSpPr>
          <a:xfrm>
            <a:off x="2613728" y="4834297"/>
            <a:ext cx="720000" cy="720000"/>
            <a:chOff x="2522766" y="3704858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1CEF4F2-05C6-49EC-AB82-034BBB625889}"/>
                </a:ext>
              </a:extLst>
            </p:cNvPr>
            <p:cNvSpPr/>
            <p:nvPr/>
          </p:nvSpPr>
          <p:spPr>
            <a:xfrm>
              <a:off x="2522766" y="370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 descr="肌肉发达的手臂">
              <a:extLst>
                <a:ext uri="{FF2B5EF4-FFF2-40B4-BE49-F238E27FC236}">
                  <a16:creationId xmlns:a16="http://schemas.microsoft.com/office/drawing/2014/main" id="{093E753C-26E8-48A4-AD93-337BD6BA4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2766" y="3794858"/>
              <a:ext cx="540000" cy="540000"/>
            </a:xfrm>
            <a:prstGeom prst="rect">
              <a:avLst/>
            </a:prstGeom>
          </p:spPr>
        </p:pic>
      </p:grpSp>
      <p:pic>
        <p:nvPicPr>
          <p:cNvPr id="12" name="图形 11" descr="睡觉">
            <a:extLst>
              <a:ext uri="{FF2B5EF4-FFF2-40B4-BE49-F238E27FC236}">
                <a16:creationId xmlns:a16="http://schemas.microsoft.com/office/drawing/2014/main" id="{7E3E3AAE-F9F9-4D6B-BD3E-54B59402B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0221" y="3838876"/>
            <a:ext cx="914400" cy="914400"/>
          </a:xfrm>
          <a:prstGeom prst="rect">
            <a:avLst/>
          </a:prstGeom>
        </p:spPr>
      </p:pic>
      <p:pic>
        <p:nvPicPr>
          <p:cNvPr id="13" name="图形 12" descr="流程图">
            <a:extLst>
              <a:ext uri="{FF2B5EF4-FFF2-40B4-BE49-F238E27FC236}">
                <a16:creationId xmlns:a16="http://schemas.microsoft.com/office/drawing/2014/main" id="{455A972A-C339-4F53-BE01-6B8EE40486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31986" y="3919897"/>
            <a:ext cx="914400" cy="9144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339010E7-5989-44E9-835B-11EE583B3180}"/>
              </a:ext>
            </a:extLst>
          </p:cNvPr>
          <p:cNvGrpSpPr/>
          <p:nvPr/>
        </p:nvGrpSpPr>
        <p:grpSpPr>
          <a:xfrm>
            <a:off x="2613728" y="3357831"/>
            <a:ext cx="720000" cy="720000"/>
            <a:chOff x="2522766" y="2162242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766C69F-8367-4CAD-8FE3-5974E0281D7C}"/>
                </a:ext>
              </a:extLst>
            </p:cNvPr>
            <p:cNvSpPr/>
            <p:nvPr/>
          </p:nvSpPr>
          <p:spPr>
            <a:xfrm>
              <a:off x="2522766" y="2162242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形 15" descr="肺">
              <a:extLst>
                <a:ext uri="{FF2B5EF4-FFF2-40B4-BE49-F238E27FC236}">
                  <a16:creationId xmlns:a16="http://schemas.microsoft.com/office/drawing/2014/main" id="{95BBFA7A-7FF6-4BD2-84BD-D475C4EF0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12766" y="2207815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8CD8901-D717-4B75-A80A-431FEE6B6BAA}"/>
              </a:ext>
            </a:extLst>
          </p:cNvPr>
          <p:cNvSpPr txBox="1"/>
          <p:nvPr/>
        </p:nvSpPr>
        <p:spPr>
          <a:xfrm>
            <a:off x="675557" y="4834297"/>
            <a:ext cx="102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Wi-Fi </a:t>
            </a:r>
            <a:r>
              <a:rPr lang="zh-CN" altLang="en-US" sz="1200" b="1" dirty="0"/>
              <a:t>信号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7136C2-A98A-46B9-9355-A400EAC77DB9}"/>
              </a:ext>
            </a:extLst>
          </p:cNvPr>
          <p:cNvSpPr txBox="1"/>
          <p:nvPr/>
        </p:nvSpPr>
        <p:spPr>
          <a:xfrm>
            <a:off x="3352609" y="3561877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呼吸频率提取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B06720-DA14-43E4-B9AC-BBBE11BC8E4D}"/>
              </a:ext>
            </a:extLst>
          </p:cNvPr>
          <p:cNvSpPr txBox="1"/>
          <p:nvPr/>
        </p:nvSpPr>
        <p:spPr>
          <a:xfrm>
            <a:off x="3352609" y="5055796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体动信息提取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9616E9-9427-460E-9AAF-EF4380DC177A}"/>
              </a:ext>
            </a:extLst>
          </p:cNvPr>
          <p:cNvSpPr txBox="1"/>
          <p:nvPr/>
        </p:nvSpPr>
        <p:spPr>
          <a:xfrm>
            <a:off x="7415438" y="4238596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睡眠阶段分类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7B78F069-55AB-4112-BB15-0469278218B2}"/>
              </a:ext>
            </a:extLst>
          </p:cNvPr>
          <p:cNvCxnSpPr>
            <a:stCxn id="7" idx="6"/>
            <a:endCxn id="5" idx="1"/>
          </p:cNvCxnSpPr>
          <p:nvPr/>
        </p:nvCxnSpPr>
        <p:spPr>
          <a:xfrm flipV="1">
            <a:off x="1544726" y="3717832"/>
            <a:ext cx="945754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41BC4194-2ECA-40B1-B2AB-9BF680C41EC3}"/>
              </a:ext>
            </a:extLst>
          </p:cNvPr>
          <p:cNvCxnSpPr>
            <a:stCxn id="7" idx="6"/>
            <a:endCxn id="4" idx="1"/>
          </p:cNvCxnSpPr>
          <p:nvPr/>
        </p:nvCxnSpPr>
        <p:spPr>
          <a:xfrm>
            <a:off x="1544726" y="4413528"/>
            <a:ext cx="945207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94526EA2-112D-4929-9C66-83448B103995}"/>
              </a:ext>
            </a:extLst>
          </p:cNvPr>
          <p:cNvCxnSpPr>
            <a:stCxn id="5" idx="3"/>
            <a:endCxn id="3" idx="1"/>
          </p:cNvCxnSpPr>
          <p:nvPr/>
        </p:nvCxnSpPr>
        <p:spPr>
          <a:xfrm>
            <a:off x="4662962" y="3717832"/>
            <a:ext cx="994695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99ADC4DF-5010-42D4-9760-B5E7F9DE5FF5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4662415" y="4413528"/>
            <a:ext cx="995242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F979356-0ADA-4BBF-8D72-9464B46252E4}"/>
              </a:ext>
            </a:extLst>
          </p:cNvPr>
          <p:cNvSpPr txBox="1"/>
          <p:nvPr/>
        </p:nvSpPr>
        <p:spPr>
          <a:xfrm>
            <a:off x="314685" y="1207372"/>
            <a:ext cx="8204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系统结构</a:t>
            </a:r>
            <a:endParaRPr lang="en-US" altLang="zh-CN" b="1" dirty="0"/>
          </a:p>
          <a:p>
            <a:pPr marL="800100" lvl="1" indent="-342900">
              <a:buAutoNum type="arabicPeriod"/>
            </a:pPr>
            <a:r>
              <a:rPr lang="en-US" altLang="zh-CN" sz="1600" dirty="0"/>
              <a:t>Wi-Fi </a:t>
            </a:r>
            <a:r>
              <a:rPr lang="zh-CN" altLang="en-US" sz="1600" dirty="0"/>
              <a:t>数据采集模块</a:t>
            </a: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呼吸频率提取模块</a:t>
            </a: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体动信息提取模块</a:t>
            </a: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睡眠阶段分类模块</a:t>
            </a: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前端展示模块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23845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1">
            <a:extLst>
              <a:ext uri="{FF2B5EF4-FFF2-40B4-BE49-F238E27FC236}">
                <a16:creationId xmlns:a16="http://schemas.microsoft.com/office/drawing/2014/main" id="{E1EA56BC-F0AD-4A92-BF21-947C9F7A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85" y="243569"/>
            <a:ext cx="6792638" cy="617518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sym typeface="+mn-lt"/>
              </a:rPr>
              <a:t>1.1 </a:t>
            </a:r>
            <a:r>
              <a:rPr lang="zh-CN" altLang="en-US" dirty="0">
                <a:latin typeface="+mn-lt"/>
                <a:ea typeface="+mn-ea"/>
                <a:sym typeface="+mn-lt"/>
              </a:rPr>
              <a:t>研究背景</a:t>
            </a:r>
          </a:p>
        </p:txBody>
      </p:sp>
      <p:grpSp>
        <p:nvGrpSpPr>
          <p:cNvPr id="3" name="25594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C8BAE7E-13DA-4AA8-A7CC-6B098142C9BE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86682" y="1680030"/>
            <a:ext cx="8570636" cy="3497940"/>
            <a:chOff x="1138668" y="1588641"/>
            <a:chExt cx="9914664" cy="4046479"/>
          </a:xfrm>
        </p:grpSpPr>
        <p:grpSp>
          <p:nvGrpSpPr>
            <p:cNvPr id="4" name="îsļíďê">
              <a:extLst>
                <a:ext uri="{FF2B5EF4-FFF2-40B4-BE49-F238E27FC236}">
                  <a16:creationId xmlns:a16="http://schemas.microsoft.com/office/drawing/2014/main" id="{35C2AD64-4E7F-4D6D-980E-478F5BF8C31A}"/>
                </a:ext>
              </a:extLst>
            </p:cNvPr>
            <p:cNvGrpSpPr/>
            <p:nvPr/>
          </p:nvGrpSpPr>
          <p:grpSpPr>
            <a:xfrm>
              <a:off x="4481245" y="2202664"/>
              <a:ext cx="3032113" cy="2740596"/>
              <a:chOff x="4616301" y="2822638"/>
              <a:chExt cx="3032113" cy="2740596"/>
            </a:xfrm>
          </p:grpSpPr>
          <p:sp>
            <p:nvSpPr>
              <p:cNvPr id="36" name="îSļiḑe">
                <a:extLst>
                  <a:ext uri="{FF2B5EF4-FFF2-40B4-BE49-F238E27FC236}">
                    <a16:creationId xmlns:a16="http://schemas.microsoft.com/office/drawing/2014/main" id="{F502A7A5-B3E2-43C7-A6F2-FE1955BCA5D9}"/>
                  </a:ext>
                </a:extLst>
              </p:cNvPr>
              <p:cNvSpPr/>
              <p:nvPr/>
            </p:nvSpPr>
            <p:spPr bwMode="auto">
              <a:xfrm rot="1800000" flipV="1">
                <a:off x="5932675" y="2822638"/>
                <a:ext cx="1615151" cy="634794"/>
              </a:xfrm>
              <a:custGeom>
                <a:avLst/>
                <a:gdLst>
                  <a:gd name="connsiteX0" fmla="*/ 279327 w 1999980"/>
                  <a:gd name="connsiteY0" fmla="*/ 786040 h 786040"/>
                  <a:gd name="connsiteX1" fmla="*/ 999990 w 1999980"/>
                  <a:gd name="connsiteY1" fmla="*/ 297572 h 786040"/>
                  <a:gd name="connsiteX2" fmla="*/ 1720653 w 1999980"/>
                  <a:gd name="connsiteY2" fmla="*/ 786040 h 786040"/>
                  <a:gd name="connsiteX3" fmla="*/ 1999980 w 1999980"/>
                  <a:gd name="connsiteY3" fmla="*/ 628832 h 786040"/>
                  <a:gd name="connsiteX4" fmla="*/ 1849144 w 1999980"/>
                  <a:gd name="connsiteY4" fmla="*/ 376176 h 786040"/>
                  <a:gd name="connsiteX5" fmla="*/ 1798865 w 1999980"/>
                  <a:gd name="connsiteY5" fmla="*/ 404249 h 786040"/>
                  <a:gd name="connsiteX6" fmla="*/ 999990 w 1999980"/>
                  <a:gd name="connsiteY6" fmla="*/ 0 h 786040"/>
                  <a:gd name="connsiteX7" fmla="*/ 201115 w 1999980"/>
                  <a:gd name="connsiteY7" fmla="*/ 404249 h 786040"/>
                  <a:gd name="connsiteX8" fmla="*/ 150836 w 1999980"/>
                  <a:gd name="connsiteY8" fmla="*/ 376176 h 786040"/>
                  <a:gd name="connsiteX9" fmla="*/ 0 w 1999980"/>
                  <a:gd name="connsiteY9" fmla="*/ 628832 h 786040"/>
                  <a:gd name="connsiteX10" fmla="*/ 279327 w 1999980"/>
                  <a:gd name="connsiteY10" fmla="*/ 786040 h 7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99980" h="78604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3F3F3">
                  <a:alpha val="94902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7" name="íṣlïḓè">
                <a:extLst>
                  <a:ext uri="{FF2B5EF4-FFF2-40B4-BE49-F238E27FC236}">
                    <a16:creationId xmlns:a16="http://schemas.microsoft.com/office/drawing/2014/main" id="{4BB2D640-91C2-41C4-9D64-C22B55FB363B}"/>
                  </a:ext>
                </a:extLst>
              </p:cNvPr>
              <p:cNvSpPr/>
              <p:nvPr/>
            </p:nvSpPr>
            <p:spPr bwMode="auto">
              <a:xfrm rot="5463362" flipV="1">
                <a:off x="6523442" y="3867084"/>
                <a:ext cx="1615151" cy="634793"/>
              </a:xfrm>
              <a:custGeom>
                <a:avLst/>
                <a:gdLst>
                  <a:gd name="connsiteX0" fmla="*/ 279327 w 1999980"/>
                  <a:gd name="connsiteY0" fmla="*/ 786040 h 786040"/>
                  <a:gd name="connsiteX1" fmla="*/ 999990 w 1999980"/>
                  <a:gd name="connsiteY1" fmla="*/ 297572 h 786040"/>
                  <a:gd name="connsiteX2" fmla="*/ 1720653 w 1999980"/>
                  <a:gd name="connsiteY2" fmla="*/ 786040 h 786040"/>
                  <a:gd name="connsiteX3" fmla="*/ 1999980 w 1999980"/>
                  <a:gd name="connsiteY3" fmla="*/ 628832 h 786040"/>
                  <a:gd name="connsiteX4" fmla="*/ 1849144 w 1999980"/>
                  <a:gd name="connsiteY4" fmla="*/ 376176 h 786040"/>
                  <a:gd name="connsiteX5" fmla="*/ 1798865 w 1999980"/>
                  <a:gd name="connsiteY5" fmla="*/ 404249 h 786040"/>
                  <a:gd name="connsiteX6" fmla="*/ 999990 w 1999980"/>
                  <a:gd name="connsiteY6" fmla="*/ 0 h 786040"/>
                  <a:gd name="connsiteX7" fmla="*/ 201115 w 1999980"/>
                  <a:gd name="connsiteY7" fmla="*/ 404249 h 786040"/>
                  <a:gd name="connsiteX8" fmla="*/ 150836 w 1999980"/>
                  <a:gd name="connsiteY8" fmla="*/ 376176 h 786040"/>
                  <a:gd name="connsiteX9" fmla="*/ 0 w 1999980"/>
                  <a:gd name="connsiteY9" fmla="*/ 628832 h 786040"/>
                  <a:gd name="connsiteX10" fmla="*/ 279327 w 1999980"/>
                  <a:gd name="connsiteY10" fmla="*/ 786040 h 7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99980" h="78604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3F3F3">
                  <a:alpha val="94902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8" name="iṣļiḓé">
                <a:extLst>
                  <a:ext uri="{FF2B5EF4-FFF2-40B4-BE49-F238E27FC236}">
                    <a16:creationId xmlns:a16="http://schemas.microsoft.com/office/drawing/2014/main" id="{A00C2737-D9D9-4B78-826E-BD9940BB58C6}"/>
                  </a:ext>
                </a:extLst>
              </p:cNvPr>
              <p:cNvSpPr/>
              <p:nvPr/>
            </p:nvSpPr>
            <p:spPr bwMode="auto">
              <a:xfrm rot="19736638" flipH="1" flipV="1">
                <a:off x="4732774" y="2833243"/>
                <a:ext cx="1615151" cy="634793"/>
              </a:xfrm>
              <a:custGeom>
                <a:avLst/>
                <a:gdLst>
                  <a:gd name="connsiteX0" fmla="*/ 279327 w 1999980"/>
                  <a:gd name="connsiteY0" fmla="*/ 786040 h 786040"/>
                  <a:gd name="connsiteX1" fmla="*/ 999990 w 1999980"/>
                  <a:gd name="connsiteY1" fmla="*/ 297572 h 786040"/>
                  <a:gd name="connsiteX2" fmla="*/ 1720653 w 1999980"/>
                  <a:gd name="connsiteY2" fmla="*/ 786040 h 786040"/>
                  <a:gd name="connsiteX3" fmla="*/ 1999980 w 1999980"/>
                  <a:gd name="connsiteY3" fmla="*/ 628832 h 786040"/>
                  <a:gd name="connsiteX4" fmla="*/ 1849144 w 1999980"/>
                  <a:gd name="connsiteY4" fmla="*/ 376176 h 786040"/>
                  <a:gd name="connsiteX5" fmla="*/ 1798865 w 1999980"/>
                  <a:gd name="connsiteY5" fmla="*/ 404249 h 786040"/>
                  <a:gd name="connsiteX6" fmla="*/ 999990 w 1999980"/>
                  <a:gd name="connsiteY6" fmla="*/ 0 h 786040"/>
                  <a:gd name="connsiteX7" fmla="*/ 201115 w 1999980"/>
                  <a:gd name="connsiteY7" fmla="*/ 404249 h 786040"/>
                  <a:gd name="connsiteX8" fmla="*/ 150836 w 1999980"/>
                  <a:gd name="connsiteY8" fmla="*/ 376176 h 786040"/>
                  <a:gd name="connsiteX9" fmla="*/ 0 w 1999980"/>
                  <a:gd name="connsiteY9" fmla="*/ 628832 h 786040"/>
                  <a:gd name="connsiteX10" fmla="*/ 279327 w 1999980"/>
                  <a:gd name="connsiteY10" fmla="*/ 786040 h 7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99980" h="78604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3F3F3">
                  <a:alpha val="94902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íṧļïḑe">
                <a:extLst>
                  <a:ext uri="{FF2B5EF4-FFF2-40B4-BE49-F238E27FC236}">
                    <a16:creationId xmlns:a16="http://schemas.microsoft.com/office/drawing/2014/main" id="{392AF9B9-518B-4EF1-A5C9-1A86B582FB9D}"/>
                  </a:ext>
                </a:extLst>
              </p:cNvPr>
              <p:cNvSpPr/>
              <p:nvPr/>
            </p:nvSpPr>
            <p:spPr bwMode="auto">
              <a:xfrm rot="1800000">
                <a:off x="4716889" y="4928440"/>
                <a:ext cx="1615151" cy="634794"/>
              </a:xfrm>
              <a:custGeom>
                <a:avLst/>
                <a:gdLst>
                  <a:gd name="connsiteX0" fmla="*/ 279327 w 1999980"/>
                  <a:gd name="connsiteY0" fmla="*/ 786040 h 786040"/>
                  <a:gd name="connsiteX1" fmla="*/ 999990 w 1999980"/>
                  <a:gd name="connsiteY1" fmla="*/ 297572 h 786040"/>
                  <a:gd name="connsiteX2" fmla="*/ 1720653 w 1999980"/>
                  <a:gd name="connsiteY2" fmla="*/ 786040 h 786040"/>
                  <a:gd name="connsiteX3" fmla="*/ 1999980 w 1999980"/>
                  <a:gd name="connsiteY3" fmla="*/ 628832 h 786040"/>
                  <a:gd name="connsiteX4" fmla="*/ 1849144 w 1999980"/>
                  <a:gd name="connsiteY4" fmla="*/ 376176 h 786040"/>
                  <a:gd name="connsiteX5" fmla="*/ 1798865 w 1999980"/>
                  <a:gd name="connsiteY5" fmla="*/ 404249 h 786040"/>
                  <a:gd name="connsiteX6" fmla="*/ 999990 w 1999980"/>
                  <a:gd name="connsiteY6" fmla="*/ 0 h 786040"/>
                  <a:gd name="connsiteX7" fmla="*/ 201115 w 1999980"/>
                  <a:gd name="connsiteY7" fmla="*/ 404249 h 786040"/>
                  <a:gd name="connsiteX8" fmla="*/ 150836 w 1999980"/>
                  <a:gd name="connsiteY8" fmla="*/ 376176 h 786040"/>
                  <a:gd name="connsiteX9" fmla="*/ 0 w 1999980"/>
                  <a:gd name="connsiteY9" fmla="*/ 628832 h 786040"/>
                  <a:gd name="connsiteX10" fmla="*/ 279327 w 1999980"/>
                  <a:gd name="connsiteY10" fmla="*/ 786040 h 7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99980" h="78604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3F3F3">
                  <a:alpha val="94902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ïśļîḑé">
                <a:extLst>
                  <a:ext uri="{FF2B5EF4-FFF2-40B4-BE49-F238E27FC236}">
                    <a16:creationId xmlns:a16="http://schemas.microsoft.com/office/drawing/2014/main" id="{5254E0F8-9B3E-4C19-B6B2-3829D68C3F3C}"/>
                  </a:ext>
                </a:extLst>
              </p:cNvPr>
              <p:cNvSpPr/>
              <p:nvPr/>
            </p:nvSpPr>
            <p:spPr bwMode="auto">
              <a:xfrm rot="19736638">
                <a:off x="5916789" y="4917837"/>
                <a:ext cx="1615151" cy="634793"/>
              </a:xfrm>
              <a:custGeom>
                <a:avLst/>
                <a:gdLst>
                  <a:gd name="connsiteX0" fmla="*/ 279327 w 1999980"/>
                  <a:gd name="connsiteY0" fmla="*/ 786040 h 786040"/>
                  <a:gd name="connsiteX1" fmla="*/ 999990 w 1999980"/>
                  <a:gd name="connsiteY1" fmla="*/ 297572 h 786040"/>
                  <a:gd name="connsiteX2" fmla="*/ 1720653 w 1999980"/>
                  <a:gd name="connsiteY2" fmla="*/ 786040 h 786040"/>
                  <a:gd name="connsiteX3" fmla="*/ 1999980 w 1999980"/>
                  <a:gd name="connsiteY3" fmla="*/ 628832 h 786040"/>
                  <a:gd name="connsiteX4" fmla="*/ 1849144 w 1999980"/>
                  <a:gd name="connsiteY4" fmla="*/ 376176 h 786040"/>
                  <a:gd name="connsiteX5" fmla="*/ 1798865 w 1999980"/>
                  <a:gd name="connsiteY5" fmla="*/ 404249 h 786040"/>
                  <a:gd name="connsiteX6" fmla="*/ 999990 w 1999980"/>
                  <a:gd name="connsiteY6" fmla="*/ 0 h 786040"/>
                  <a:gd name="connsiteX7" fmla="*/ 201115 w 1999980"/>
                  <a:gd name="connsiteY7" fmla="*/ 404249 h 786040"/>
                  <a:gd name="connsiteX8" fmla="*/ 150836 w 1999980"/>
                  <a:gd name="connsiteY8" fmla="*/ 376176 h 786040"/>
                  <a:gd name="connsiteX9" fmla="*/ 0 w 1999980"/>
                  <a:gd name="connsiteY9" fmla="*/ 628832 h 786040"/>
                  <a:gd name="connsiteX10" fmla="*/ 279327 w 1999980"/>
                  <a:gd name="connsiteY10" fmla="*/ 786040 h 7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99980" h="78604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3F3F3">
                  <a:alpha val="94902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41" name="ïṣľíďe">
                <a:extLst>
                  <a:ext uri="{FF2B5EF4-FFF2-40B4-BE49-F238E27FC236}">
                    <a16:creationId xmlns:a16="http://schemas.microsoft.com/office/drawing/2014/main" id="{0773A132-81CD-4909-A919-4157EA28BF54}"/>
                  </a:ext>
                </a:extLst>
              </p:cNvPr>
              <p:cNvSpPr/>
              <p:nvPr/>
            </p:nvSpPr>
            <p:spPr bwMode="auto">
              <a:xfrm rot="5463362" flipH="1">
                <a:off x="4126122" y="3883995"/>
                <a:ext cx="1615151" cy="634793"/>
              </a:xfrm>
              <a:custGeom>
                <a:avLst/>
                <a:gdLst>
                  <a:gd name="connsiteX0" fmla="*/ 279327 w 1999980"/>
                  <a:gd name="connsiteY0" fmla="*/ 786040 h 786040"/>
                  <a:gd name="connsiteX1" fmla="*/ 999990 w 1999980"/>
                  <a:gd name="connsiteY1" fmla="*/ 297572 h 786040"/>
                  <a:gd name="connsiteX2" fmla="*/ 1720653 w 1999980"/>
                  <a:gd name="connsiteY2" fmla="*/ 786040 h 786040"/>
                  <a:gd name="connsiteX3" fmla="*/ 1999980 w 1999980"/>
                  <a:gd name="connsiteY3" fmla="*/ 628832 h 786040"/>
                  <a:gd name="connsiteX4" fmla="*/ 1849144 w 1999980"/>
                  <a:gd name="connsiteY4" fmla="*/ 376176 h 786040"/>
                  <a:gd name="connsiteX5" fmla="*/ 1798865 w 1999980"/>
                  <a:gd name="connsiteY5" fmla="*/ 404249 h 786040"/>
                  <a:gd name="connsiteX6" fmla="*/ 999990 w 1999980"/>
                  <a:gd name="connsiteY6" fmla="*/ 0 h 786040"/>
                  <a:gd name="connsiteX7" fmla="*/ 201115 w 1999980"/>
                  <a:gd name="connsiteY7" fmla="*/ 404249 h 786040"/>
                  <a:gd name="connsiteX8" fmla="*/ 150836 w 1999980"/>
                  <a:gd name="connsiteY8" fmla="*/ 376176 h 786040"/>
                  <a:gd name="connsiteX9" fmla="*/ 0 w 1999980"/>
                  <a:gd name="connsiteY9" fmla="*/ 628832 h 786040"/>
                  <a:gd name="connsiteX10" fmla="*/ 279327 w 1999980"/>
                  <a:gd name="connsiteY10" fmla="*/ 786040 h 7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99980" h="78604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3F3F3">
                  <a:alpha val="94902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" name="ïsḷîḍé">
              <a:extLst>
                <a:ext uri="{FF2B5EF4-FFF2-40B4-BE49-F238E27FC236}">
                  <a16:creationId xmlns:a16="http://schemas.microsoft.com/office/drawing/2014/main" id="{F3303BD0-E0C2-4C2F-A365-69E1357535EB}"/>
                </a:ext>
              </a:extLst>
            </p:cNvPr>
            <p:cNvSpPr/>
            <p:nvPr/>
          </p:nvSpPr>
          <p:spPr>
            <a:xfrm>
              <a:off x="4674371" y="1630746"/>
              <a:ext cx="972995" cy="9729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" name="ïsľïḍé">
              <a:extLst>
                <a:ext uri="{FF2B5EF4-FFF2-40B4-BE49-F238E27FC236}">
                  <a16:creationId xmlns:a16="http://schemas.microsoft.com/office/drawing/2014/main" id="{790FD6C4-CEAA-48C4-BFD9-9F0CEAB0CA99}"/>
                </a:ext>
              </a:extLst>
            </p:cNvPr>
            <p:cNvSpPr/>
            <p:nvPr/>
          </p:nvSpPr>
          <p:spPr>
            <a:xfrm>
              <a:off x="7189708" y="3082977"/>
              <a:ext cx="972995" cy="9729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" name="iSľîdê">
              <a:extLst>
                <a:ext uri="{FF2B5EF4-FFF2-40B4-BE49-F238E27FC236}">
                  <a16:creationId xmlns:a16="http://schemas.microsoft.com/office/drawing/2014/main" id="{DE650AA4-66D3-482F-87DE-D499CC58F134}"/>
                </a:ext>
              </a:extLst>
            </p:cNvPr>
            <p:cNvSpPr/>
            <p:nvPr/>
          </p:nvSpPr>
          <p:spPr>
            <a:xfrm>
              <a:off x="6355592" y="4527709"/>
              <a:ext cx="972995" cy="9729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" name="ïšľîḋè">
              <a:extLst>
                <a:ext uri="{FF2B5EF4-FFF2-40B4-BE49-F238E27FC236}">
                  <a16:creationId xmlns:a16="http://schemas.microsoft.com/office/drawing/2014/main" id="{ADF8457D-87B3-4CA2-BA02-9B8B7CC97064}"/>
                </a:ext>
              </a:extLst>
            </p:cNvPr>
            <p:cNvSpPr/>
            <p:nvPr/>
          </p:nvSpPr>
          <p:spPr>
            <a:xfrm>
              <a:off x="3829768" y="3093639"/>
              <a:ext cx="972995" cy="9729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" name="îŝ1îde">
              <a:extLst>
                <a:ext uri="{FF2B5EF4-FFF2-40B4-BE49-F238E27FC236}">
                  <a16:creationId xmlns:a16="http://schemas.microsoft.com/office/drawing/2014/main" id="{023CF151-F9D6-4C2F-951C-B0E8A075FC08}"/>
                </a:ext>
              </a:extLst>
            </p:cNvPr>
            <p:cNvSpPr/>
            <p:nvPr/>
          </p:nvSpPr>
          <p:spPr>
            <a:xfrm>
              <a:off x="6354498" y="1625145"/>
              <a:ext cx="972995" cy="9729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" name="iṧḷíḋé">
              <a:extLst>
                <a:ext uri="{FF2B5EF4-FFF2-40B4-BE49-F238E27FC236}">
                  <a16:creationId xmlns:a16="http://schemas.microsoft.com/office/drawing/2014/main" id="{86553F42-58F5-4143-8740-0A26EBE050A9}"/>
                </a:ext>
              </a:extLst>
            </p:cNvPr>
            <p:cNvSpPr/>
            <p:nvPr/>
          </p:nvSpPr>
          <p:spPr>
            <a:xfrm>
              <a:off x="4661206" y="4558017"/>
              <a:ext cx="972995" cy="9729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18" name="ísḷiḓe">
              <a:extLst>
                <a:ext uri="{FF2B5EF4-FFF2-40B4-BE49-F238E27FC236}">
                  <a16:creationId xmlns:a16="http://schemas.microsoft.com/office/drawing/2014/main" id="{C00ED3CB-3DE7-4626-B34A-55E86631B7B8}"/>
                </a:ext>
              </a:extLst>
            </p:cNvPr>
            <p:cNvGrpSpPr/>
            <p:nvPr/>
          </p:nvGrpSpPr>
          <p:grpSpPr>
            <a:xfrm>
              <a:off x="7421140" y="1588641"/>
              <a:ext cx="2578029" cy="1046002"/>
              <a:chOff x="3032743" y="3092870"/>
              <a:chExt cx="2578029" cy="1046002"/>
            </a:xfrm>
          </p:grpSpPr>
          <p:sp>
            <p:nvSpPr>
              <p:cNvPr id="34" name="îṥlíḋê">
                <a:extLst>
                  <a:ext uri="{FF2B5EF4-FFF2-40B4-BE49-F238E27FC236}">
                    <a16:creationId xmlns:a16="http://schemas.microsoft.com/office/drawing/2014/main" id="{D37343DB-1EFA-4A91-BCFD-80C31AD519E7}"/>
                  </a:ext>
                </a:extLst>
              </p:cNvPr>
              <p:cNvSpPr txBox="1"/>
              <p:nvPr/>
            </p:nvSpPr>
            <p:spPr>
              <a:xfrm>
                <a:off x="3032743" y="3413864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充足的睡眠有利于大脑信息的整理，增强记忆力</a:t>
                </a:r>
              </a:p>
            </p:txBody>
          </p:sp>
          <p:sp>
            <p:nvSpPr>
              <p:cNvPr id="35" name="íṥľîḑe">
                <a:extLst>
                  <a:ext uri="{FF2B5EF4-FFF2-40B4-BE49-F238E27FC236}">
                    <a16:creationId xmlns:a16="http://schemas.microsoft.com/office/drawing/2014/main" id="{C7D2E6DD-2946-4E30-A79D-B8895A52FCCD}"/>
                  </a:ext>
                </a:extLst>
              </p:cNvPr>
              <p:cNvSpPr/>
              <p:nvPr/>
            </p:nvSpPr>
            <p:spPr>
              <a:xfrm>
                <a:off x="3032743" y="3092870"/>
                <a:ext cx="2578029" cy="3209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 fontScale="85000" lnSpcReduction="2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cs typeface="+mn-ea"/>
                    <a:sym typeface="+mn-lt"/>
                  </a:rPr>
                  <a:t>大脑功能</a:t>
                </a:r>
              </a:p>
            </p:txBody>
          </p:sp>
        </p:grpSp>
        <p:grpSp>
          <p:nvGrpSpPr>
            <p:cNvPr id="19" name="íšľiḓé">
              <a:extLst>
                <a:ext uri="{FF2B5EF4-FFF2-40B4-BE49-F238E27FC236}">
                  <a16:creationId xmlns:a16="http://schemas.microsoft.com/office/drawing/2014/main" id="{272B16AD-7561-4CD6-A83F-F89A6F90B0BD}"/>
                </a:ext>
              </a:extLst>
            </p:cNvPr>
            <p:cNvGrpSpPr/>
            <p:nvPr/>
          </p:nvGrpSpPr>
          <p:grpSpPr>
            <a:xfrm>
              <a:off x="1946859" y="1588641"/>
              <a:ext cx="2578029" cy="1046002"/>
              <a:chOff x="3032743" y="3092870"/>
              <a:chExt cx="2578029" cy="1046002"/>
            </a:xfrm>
          </p:grpSpPr>
          <p:sp>
            <p:nvSpPr>
              <p:cNvPr id="32" name="ïṡľîḑé">
                <a:extLst>
                  <a:ext uri="{FF2B5EF4-FFF2-40B4-BE49-F238E27FC236}">
                    <a16:creationId xmlns:a16="http://schemas.microsoft.com/office/drawing/2014/main" id="{306D09DB-D983-4A87-AD02-55834285065A}"/>
                  </a:ext>
                </a:extLst>
              </p:cNvPr>
              <p:cNvSpPr txBox="1"/>
              <p:nvPr/>
            </p:nvSpPr>
            <p:spPr>
              <a:xfrm>
                <a:off x="3032743" y="3413864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充足的睡眠有利于体力的恢复</a:t>
                </a:r>
                <a:endParaRPr lang="en-US" altLang="zh-CN" sz="1100" dirty="0">
                  <a:cs typeface="+mn-ea"/>
                  <a:sym typeface="+mn-lt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让我们保持活力</a:t>
                </a:r>
                <a:endParaRPr lang="en-US" altLang="zh-CN" sz="1100" dirty="0">
                  <a:cs typeface="+mn-ea"/>
                  <a:sym typeface="+mn-lt"/>
                </a:endParaRPr>
              </a:p>
            </p:txBody>
          </p:sp>
          <p:sp>
            <p:nvSpPr>
              <p:cNvPr id="33" name="íṩḷidé">
                <a:extLst>
                  <a:ext uri="{FF2B5EF4-FFF2-40B4-BE49-F238E27FC236}">
                    <a16:creationId xmlns:a16="http://schemas.microsoft.com/office/drawing/2014/main" id="{6F22C7A8-3ABB-4D72-9B5D-5281245319CE}"/>
                  </a:ext>
                </a:extLst>
              </p:cNvPr>
              <p:cNvSpPr/>
              <p:nvPr/>
            </p:nvSpPr>
            <p:spPr>
              <a:xfrm>
                <a:off x="3032743" y="3092870"/>
                <a:ext cx="2578029" cy="3209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 fontScale="85000" lnSpcReduction="20000"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cs typeface="+mn-ea"/>
                    <a:sym typeface="+mn-lt"/>
                  </a:rPr>
                  <a:t>生理机能</a:t>
                </a:r>
              </a:p>
            </p:txBody>
          </p:sp>
        </p:grpSp>
        <p:grpSp>
          <p:nvGrpSpPr>
            <p:cNvPr id="20" name="işľídè">
              <a:extLst>
                <a:ext uri="{FF2B5EF4-FFF2-40B4-BE49-F238E27FC236}">
                  <a16:creationId xmlns:a16="http://schemas.microsoft.com/office/drawing/2014/main" id="{471F138A-C6A6-48E3-9ACC-5A4785EBDCA1}"/>
                </a:ext>
              </a:extLst>
            </p:cNvPr>
            <p:cNvGrpSpPr/>
            <p:nvPr/>
          </p:nvGrpSpPr>
          <p:grpSpPr>
            <a:xfrm>
              <a:off x="7421140" y="4589118"/>
              <a:ext cx="2578029" cy="1046002"/>
              <a:chOff x="3032743" y="3092870"/>
              <a:chExt cx="2578029" cy="1046002"/>
            </a:xfrm>
          </p:grpSpPr>
          <p:sp>
            <p:nvSpPr>
              <p:cNvPr id="30" name="ïṣļïďé">
                <a:extLst>
                  <a:ext uri="{FF2B5EF4-FFF2-40B4-BE49-F238E27FC236}">
                    <a16:creationId xmlns:a16="http://schemas.microsoft.com/office/drawing/2014/main" id="{0BC64E66-F74A-4BAC-A208-597DD403CEC6}"/>
                  </a:ext>
                </a:extLst>
              </p:cNvPr>
              <p:cNvSpPr txBox="1"/>
              <p:nvPr/>
            </p:nvSpPr>
            <p:spPr>
              <a:xfrm>
                <a:off x="3032743" y="3413864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睡眠有利于婴幼儿、青少年的成长发育</a:t>
                </a:r>
              </a:p>
            </p:txBody>
          </p:sp>
          <p:sp>
            <p:nvSpPr>
              <p:cNvPr id="31" name="išľídé">
                <a:extLst>
                  <a:ext uri="{FF2B5EF4-FFF2-40B4-BE49-F238E27FC236}">
                    <a16:creationId xmlns:a16="http://schemas.microsoft.com/office/drawing/2014/main" id="{247FA443-AA89-4B0E-B82D-DDC5DFBAB8EE}"/>
                  </a:ext>
                </a:extLst>
              </p:cNvPr>
              <p:cNvSpPr/>
              <p:nvPr/>
            </p:nvSpPr>
            <p:spPr>
              <a:xfrm>
                <a:off x="3032743" y="3092870"/>
                <a:ext cx="2578029" cy="3209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 fontScale="85000" lnSpcReduction="2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cs typeface="+mn-ea"/>
                    <a:sym typeface="+mn-lt"/>
                  </a:rPr>
                  <a:t>成长发育</a:t>
                </a:r>
              </a:p>
            </p:txBody>
          </p:sp>
        </p:grpSp>
        <p:grpSp>
          <p:nvGrpSpPr>
            <p:cNvPr id="21" name="ïśḻîdè">
              <a:extLst>
                <a:ext uri="{FF2B5EF4-FFF2-40B4-BE49-F238E27FC236}">
                  <a16:creationId xmlns:a16="http://schemas.microsoft.com/office/drawing/2014/main" id="{E00B376A-A469-44BE-A243-E2F919DD15E5}"/>
                </a:ext>
              </a:extLst>
            </p:cNvPr>
            <p:cNvGrpSpPr/>
            <p:nvPr/>
          </p:nvGrpSpPr>
          <p:grpSpPr>
            <a:xfrm>
              <a:off x="1946859" y="4589118"/>
              <a:ext cx="2578029" cy="1046002"/>
              <a:chOff x="3032743" y="3092870"/>
              <a:chExt cx="2578029" cy="1046002"/>
            </a:xfrm>
          </p:grpSpPr>
          <p:sp>
            <p:nvSpPr>
              <p:cNvPr id="28" name="íS1íďè">
                <a:extLst>
                  <a:ext uri="{FF2B5EF4-FFF2-40B4-BE49-F238E27FC236}">
                    <a16:creationId xmlns:a16="http://schemas.microsoft.com/office/drawing/2014/main" id="{42961D2A-4203-4C11-A1B4-CA364B446957}"/>
                  </a:ext>
                </a:extLst>
              </p:cNvPr>
              <p:cNvSpPr txBox="1"/>
              <p:nvPr/>
            </p:nvSpPr>
            <p:spPr>
              <a:xfrm>
                <a:off x="3032743" y="3413864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睡眠有利于内分泌的调节</a:t>
                </a:r>
                <a:endParaRPr lang="en-US" altLang="zh-CN" sz="1100" dirty="0">
                  <a:cs typeface="+mn-ea"/>
                  <a:sym typeface="+mn-lt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增强免疫系统的免疫能力</a:t>
                </a:r>
              </a:p>
            </p:txBody>
          </p:sp>
          <p:sp>
            <p:nvSpPr>
              <p:cNvPr id="29" name="iślîďè">
                <a:extLst>
                  <a:ext uri="{FF2B5EF4-FFF2-40B4-BE49-F238E27FC236}">
                    <a16:creationId xmlns:a16="http://schemas.microsoft.com/office/drawing/2014/main" id="{FA0DCC77-764C-41E4-A9F4-37336A89742D}"/>
                  </a:ext>
                </a:extLst>
              </p:cNvPr>
              <p:cNvSpPr/>
              <p:nvPr/>
            </p:nvSpPr>
            <p:spPr>
              <a:xfrm>
                <a:off x="3032743" y="3092870"/>
                <a:ext cx="2578029" cy="3209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 fontScale="85000" lnSpcReduction="20000"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cs typeface="+mn-ea"/>
                    <a:sym typeface="+mn-lt"/>
                  </a:rPr>
                  <a:t>免疫系统</a:t>
                </a:r>
              </a:p>
            </p:txBody>
          </p:sp>
        </p:grpSp>
        <p:grpSp>
          <p:nvGrpSpPr>
            <p:cNvPr id="22" name="iśļîḓè">
              <a:extLst>
                <a:ext uri="{FF2B5EF4-FFF2-40B4-BE49-F238E27FC236}">
                  <a16:creationId xmlns:a16="http://schemas.microsoft.com/office/drawing/2014/main" id="{E654A7D4-42AC-4D3B-B43F-6E01E89CF1FC}"/>
                </a:ext>
              </a:extLst>
            </p:cNvPr>
            <p:cNvGrpSpPr/>
            <p:nvPr/>
          </p:nvGrpSpPr>
          <p:grpSpPr>
            <a:xfrm>
              <a:off x="1138668" y="3041505"/>
              <a:ext cx="2578029" cy="1046002"/>
              <a:chOff x="3032743" y="3092870"/>
              <a:chExt cx="2578029" cy="1046002"/>
            </a:xfrm>
          </p:grpSpPr>
          <p:sp>
            <p:nvSpPr>
              <p:cNvPr id="26" name="iṧlíḑè">
                <a:extLst>
                  <a:ext uri="{FF2B5EF4-FFF2-40B4-BE49-F238E27FC236}">
                    <a16:creationId xmlns:a16="http://schemas.microsoft.com/office/drawing/2014/main" id="{00C07E41-8446-4507-84DB-F28CCEFE55FC}"/>
                  </a:ext>
                </a:extLst>
              </p:cNvPr>
              <p:cNvSpPr txBox="1"/>
              <p:nvPr/>
            </p:nvSpPr>
            <p:spPr>
              <a:xfrm>
                <a:off x="3032743" y="3413864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 fontScale="925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充足的睡眠有利于我们保持愉悦</a:t>
                </a:r>
                <a:endParaRPr lang="en-US" altLang="zh-CN" sz="1100" dirty="0">
                  <a:cs typeface="+mn-ea"/>
                  <a:sym typeface="+mn-lt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睡眠不足可能导致烦躁、情绪低落</a:t>
                </a:r>
              </a:p>
            </p:txBody>
          </p:sp>
          <p:sp>
            <p:nvSpPr>
              <p:cNvPr id="27" name="îṡľîḑé">
                <a:extLst>
                  <a:ext uri="{FF2B5EF4-FFF2-40B4-BE49-F238E27FC236}">
                    <a16:creationId xmlns:a16="http://schemas.microsoft.com/office/drawing/2014/main" id="{8A1C2B8D-7F3E-4133-BA0E-A55E896B6A4B}"/>
                  </a:ext>
                </a:extLst>
              </p:cNvPr>
              <p:cNvSpPr/>
              <p:nvPr/>
            </p:nvSpPr>
            <p:spPr>
              <a:xfrm>
                <a:off x="3032743" y="3092870"/>
                <a:ext cx="2578029" cy="3209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 fontScale="85000" lnSpcReduction="20000"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cs typeface="+mn-ea"/>
                    <a:sym typeface="+mn-lt"/>
                  </a:rPr>
                  <a:t>心理健康</a:t>
                </a:r>
              </a:p>
            </p:txBody>
          </p:sp>
        </p:grpSp>
        <p:grpSp>
          <p:nvGrpSpPr>
            <p:cNvPr id="23" name="ï$ļîḋé">
              <a:extLst>
                <a:ext uri="{FF2B5EF4-FFF2-40B4-BE49-F238E27FC236}">
                  <a16:creationId xmlns:a16="http://schemas.microsoft.com/office/drawing/2014/main" id="{BEBF7F4D-DC77-46F2-B39A-554A09EBD273}"/>
                </a:ext>
              </a:extLst>
            </p:cNvPr>
            <p:cNvGrpSpPr/>
            <p:nvPr/>
          </p:nvGrpSpPr>
          <p:grpSpPr>
            <a:xfrm>
              <a:off x="8475303" y="3041505"/>
              <a:ext cx="2578029" cy="1046002"/>
              <a:chOff x="3032743" y="3092870"/>
              <a:chExt cx="2578029" cy="1046002"/>
            </a:xfrm>
          </p:grpSpPr>
          <p:sp>
            <p:nvSpPr>
              <p:cNvPr id="24" name="iṩļïḍé">
                <a:extLst>
                  <a:ext uri="{FF2B5EF4-FFF2-40B4-BE49-F238E27FC236}">
                    <a16:creationId xmlns:a16="http://schemas.microsoft.com/office/drawing/2014/main" id="{726F5595-2AD5-492C-A71E-A9E77D2B40C3}"/>
                  </a:ext>
                </a:extLst>
              </p:cNvPr>
              <p:cNvSpPr txBox="1"/>
              <p:nvPr/>
            </p:nvSpPr>
            <p:spPr>
              <a:xfrm>
                <a:off x="3032743" y="3413864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严重的睡眠障碍与高血压、压力激素水平升高及心率不齐相关</a:t>
                </a:r>
              </a:p>
            </p:txBody>
          </p:sp>
          <p:sp>
            <p:nvSpPr>
              <p:cNvPr id="25" name="îṡľïḋé">
                <a:extLst>
                  <a:ext uri="{FF2B5EF4-FFF2-40B4-BE49-F238E27FC236}">
                    <a16:creationId xmlns:a16="http://schemas.microsoft.com/office/drawing/2014/main" id="{4ED25CB3-8FFC-41C7-97FA-B721DFA6ADF7}"/>
                  </a:ext>
                </a:extLst>
              </p:cNvPr>
              <p:cNvSpPr/>
              <p:nvPr/>
            </p:nvSpPr>
            <p:spPr>
              <a:xfrm>
                <a:off x="3032743" y="3092870"/>
                <a:ext cx="2578029" cy="3209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 fontScale="85000" lnSpcReduction="2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cs typeface="+mn-ea"/>
                    <a:sym typeface="+mn-lt"/>
                  </a:rPr>
                  <a:t>心血管系统</a:t>
                </a:r>
              </a:p>
            </p:txBody>
          </p:sp>
        </p:grpSp>
      </p:grpSp>
      <p:sp>
        <p:nvSpPr>
          <p:cNvPr id="456" name="ïšľîḋè">
            <a:extLst>
              <a:ext uri="{FF2B5EF4-FFF2-40B4-BE49-F238E27FC236}">
                <a16:creationId xmlns:a16="http://schemas.microsoft.com/office/drawing/2014/main" id="{472792AF-9C08-435A-8D8B-727DE553C0A8}"/>
              </a:ext>
            </a:extLst>
          </p:cNvPr>
          <p:cNvSpPr/>
          <p:nvPr/>
        </p:nvSpPr>
        <p:spPr>
          <a:xfrm>
            <a:off x="3596006" y="2538365"/>
            <a:ext cx="1800000" cy="180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000" t="-2" r="-16000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pic>
        <p:nvPicPr>
          <p:cNvPr id="460" name="图形 459" descr="头上的大脑">
            <a:extLst>
              <a:ext uri="{FF2B5EF4-FFF2-40B4-BE49-F238E27FC236}">
                <a16:creationId xmlns:a16="http://schemas.microsoft.com/office/drawing/2014/main" id="{03E42B17-3009-468B-9DC4-F6A7DA87F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5283" y="1889259"/>
            <a:ext cx="432000" cy="432000"/>
          </a:xfrm>
          <a:prstGeom prst="rect">
            <a:avLst/>
          </a:prstGeom>
        </p:spPr>
      </p:pic>
      <p:pic>
        <p:nvPicPr>
          <p:cNvPr id="462" name="图形 461" descr="针">
            <a:extLst>
              <a:ext uri="{FF2B5EF4-FFF2-40B4-BE49-F238E27FC236}">
                <a16:creationId xmlns:a16="http://schemas.microsoft.com/office/drawing/2014/main" id="{563C180B-B03B-4153-AF49-BC01934C5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32139" y="4451426"/>
            <a:ext cx="432000" cy="432000"/>
          </a:xfrm>
          <a:prstGeom prst="rect">
            <a:avLst/>
          </a:prstGeom>
        </p:spPr>
      </p:pic>
      <p:pic>
        <p:nvPicPr>
          <p:cNvPr id="464" name="图形 463" descr="搏动的心">
            <a:extLst>
              <a:ext uri="{FF2B5EF4-FFF2-40B4-BE49-F238E27FC236}">
                <a16:creationId xmlns:a16="http://schemas.microsoft.com/office/drawing/2014/main" id="{7859C0EC-041F-4019-B379-82C2EFFEE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8015" y="3168167"/>
            <a:ext cx="432000" cy="432000"/>
          </a:xfrm>
          <a:prstGeom prst="rect">
            <a:avLst/>
          </a:prstGeom>
        </p:spPr>
      </p:pic>
      <p:pic>
        <p:nvPicPr>
          <p:cNvPr id="466" name="图形 465" descr="肌肉发达的手臂">
            <a:extLst>
              <a:ext uri="{FF2B5EF4-FFF2-40B4-BE49-F238E27FC236}">
                <a16:creationId xmlns:a16="http://schemas.microsoft.com/office/drawing/2014/main" id="{2BBF0934-1C78-48A4-A2B8-C1394CD10F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2167" y="1889259"/>
            <a:ext cx="432000" cy="432000"/>
          </a:xfrm>
          <a:prstGeom prst="rect">
            <a:avLst/>
          </a:prstGeom>
        </p:spPr>
      </p:pic>
      <p:pic>
        <p:nvPicPr>
          <p:cNvPr id="502" name="图形 501" descr="爬行的婴儿">
            <a:extLst>
              <a:ext uri="{FF2B5EF4-FFF2-40B4-BE49-F238E27FC236}">
                <a16:creationId xmlns:a16="http://schemas.microsoft.com/office/drawing/2014/main" id="{6B7779A9-D2C3-4974-B8FC-E3EDF1A275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08108" y="4414100"/>
            <a:ext cx="432000" cy="432000"/>
          </a:xfrm>
          <a:prstGeom prst="rect">
            <a:avLst/>
          </a:prstGeom>
        </p:spPr>
      </p:pic>
      <p:pic>
        <p:nvPicPr>
          <p:cNvPr id="506" name="图形 505" descr="实心填充的笑嘻嘻表情">
            <a:extLst>
              <a:ext uri="{FF2B5EF4-FFF2-40B4-BE49-F238E27FC236}">
                <a16:creationId xmlns:a16="http://schemas.microsoft.com/office/drawing/2014/main" id="{91DE6263-16E2-4ACA-9383-2255BF2B22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2208" y="3176565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0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B2CB1-3E56-4A00-8B0E-7C796C78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 系统设计与实现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979356-0ADA-4BBF-8D72-9464B46252E4}"/>
              </a:ext>
            </a:extLst>
          </p:cNvPr>
          <p:cNvSpPr txBox="1"/>
          <p:nvPr/>
        </p:nvSpPr>
        <p:spPr>
          <a:xfrm>
            <a:off x="314685" y="1207372"/>
            <a:ext cx="820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前端界面</a:t>
            </a:r>
            <a:r>
              <a:rPr lang="en-US" altLang="zh-CN" b="1" dirty="0"/>
              <a:t>-</a:t>
            </a:r>
            <a:r>
              <a:rPr lang="zh-CN" altLang="en-US" b="1" dirty="0"/>
              <a:t>视频介绍</a:t>
            </a:r>
            <a:endParaRPr lang="en-US" altLang="zh-CN" sz="1600" dirty="0"/>
          </a:p>
        </p:txBody>
      </p:sp>
      <p:pic>
        <p:nvPicPr>
          <p:cNvPr id="3" name="序列 01">
            <a:hlinkClick r:id="" action="ppaction://media"/>
            <a:extLst>
              <a:ext uri="{FF2B5EF4-FFF2-40B4-BE49-F238E27FC236}">
                <a16:creationId xmlns:a16="http://schemas.microsoft.com/office/drawing/2014/main" id="{579B7910-F411-490E-8029-97EF690FB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166" y="1826878"/>
            <a:ext cx="7894719" cy="4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8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>
            <a:extLst>
              <a:ext uri="{FF2B5EF4-FFF2-40B4-BE49-F238E27FC236}">
                <a16:creationId xmlns:a16="http://schemas.microsoft.com/office/drawing/2014/main" id="{5E5FAF05-B629-4414-BCD1-A75CE1744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16"/>
          <a:stretch/>
        </p:blipFill>
        <p:spPr>
          <a:xfrm>
            <a:off x="1789889" y="-3989"/>
            <a:ext cx="7354110" cy="686198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1E88DA5-6EB1-4B49-AA86-69796AD82596}"/>
              </a:ext>
            </a:extLst>
          </p:cNvPr>
          <p:cNvSpPr/>
          <p:nvPr/>
        </p:nvSpPr>
        <p:spPr>
          <a:xfrm>
            <a:off x="1" y="0"/>
            <a:ext cx="3714750" cy="6858000"/>
          </a:xfrm>
          <a:prstGeom prst="rect">
            <a:avLst/>
          </a:prstGeom>
          <a:solidFill>
            <a:srgbClr val="8C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A502997-39E2-49B8-AFAE-986400773D03}"/>
              </a:ext>
            </a:extLst>
          </p:cNvPr>
          <p:cNvGrpSpPr/>
          <p:nvPr/>
        </p:nvGrpSpPr>
        <p:grpSpPr>
          <a:xfrm>
            <a:off x="597431" y="2920528"/>
            <a:ext cx="2593544" cy="715581"/>
            <a:chOff x="872775" y="2487402"/>
            <a:chExt cx="3458058" cy="95410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D3CD500-B72D-4FB2-B185-BB8574EFA7C0}"/>
                </a:ext>
              </a:extLst>
            </p:cNvPr>
            <p:cNvSpPr txBox="1"/>
            <p:nvPr/>
          </p:nvSpPr>
          <p:spPr>
            <a:xfrm>
              <a:off x="872775" y="2487402"/>
              <a:ext cx="3269847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altLang="zh-CN" sz="4050" spc="75" dirty="0">
                  <a:solidFill>
                    <a:prstClr val="white"/>
                  </a:solidFill>
                  <a:cs typeface="+mn-ea"/>
                  <a:sym typeface="+mn-lt"/>
                </a:rPr>
                <a:t>PART 03</a:t>
              </a:r>
              <a:endParaRPr lang="zh-CN" altLang="en-US" sz="4050" spc="7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4EDA52F4-23EF-4A15-889D-647C071DC94F}"/>
                </a:ext>
              </a:extLst>
            </p:cNvPr>
            <p:cNvSpPr/>
            <p:nvPr/>
          </p:nvSpPr>
          <p:spPr>
            <a:xfrm rot="5400000">
              <a:off x="4151112" y="2865863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7DEBCF5-BFB8-4FAD-B0B9-B4780086BDBD}"/>
              </a:ext>
            </a:extLst>
          </p:cNvPr>
          <p:cNvSpPr txBox="1"/>
          <p:nvPr/>
        </p:nvSpPr>
        <p:spPr>
          <a:xfrm>
            <a:off x="5080640" y="2851306"/>
            <a:ext cx="264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>
              <a:defRPr/>
            </a:pPr>
            <a:r>
              <a:rPr lang="zh-CN" altLang="en-US" sz="3600" b="1" dirty="0">
                <a:solidFill>
                  <a:srgbClr val="8C0000"/>
                </a:solidFill>
                <a:cs typeface="+mn-ea"/>
                <a:sym typeface="+mn-lt"/>
              </a:rPr>
              <a:t>总结展望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9F5A5CE-2702-4843-AD98-1A8ACB468021}"/>
              </a:ext>
            </a:extLst>
          </p:cNvPr>
          <p:cNvGrpSpPr/>
          <p:nvPr/>
        </p:nvGrpSpPr>
        <p:grpSpPr>
          <a:xfrm>
            <a:off x="7870375" y="119353"/>
            <a:ext cx="1134002" cy="333669"/>
            <a:chOff x="9556201" y="498129"/>
            <a:chExt cx="1993881" cy="586680"/>
          </a:xfrm>
          <a:solidFill>
            <a:srgbClr val="8C0000"/>
          </a:solidFill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EE8DEA2-A283-4B0D-82AE-B287FC3E1D9D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>
                <a:extLst>
                  <a:ext uri="{FF2B5EF4-FFF2-40B4-BE49-F238E27FC236}">
                    <a16:creationId xmlns:a16="http://schemas.microsoft.com/office/drawing/2014/main" id="{44AD8719-A6C9-4AD4-8CDD-477C15899C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133BF2C-02B4-465C-809F-F9B5C016D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7" name="Freeform 19">
                <a:extLst>
                  <a:ext uri="{FF2B5EF4-FFF2-40B4-BE49-F238E27FC236}">
                    <a16:creationId xmlns:a16="http://schemas.microsoft.com/office/drawing/2014/main" id="{A0841CA1-65D3-4675-AA91-C11B58E1B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8" name="Freeform 20">
                <a:extLst>
                  <a:ext uri="{FF2B5EF4-FFF2-40B4-BE49-F238E27FC236}">
                    <a16:creationId xmlns:a16="http://schemas.microsoft.com/office/drawing/2014/main" id="{C91AACB3-D6FC-4402-B777-8149CE121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Freeform 21">
                <a:extLst>
                  <a:ext uri="{FF2B5EF4-FFF2-40B4-BE49-F238E27FC236}">
                    <a16:creationId xmlns:a16="http://schemas.microsoft.com/office/drawing/2014/main" id="{3F398875-96C8-49E6-9A0F-8BB7DDA4E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59DAB49B-761C-419D-8554-027919967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Freeform 23">
                <a:extLst>
                  <a:ext uri="{FF2B5EF4-FFF2-40B4-BE49-F238E27FC236}">
                    <a16:creationId xmlns:a16="http://schemas.microsoft.com/office/drawing/2014/main" id="{CC83CD3A-4F33-4130-92E1-15AF00D34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Freeform 25">
                <a:extLst>
                  <a:ext uri="{FF2B5EF4-FFF2-40B4-BE49-F238E27FC236}">
                    <a16:creationId xmlns:a16="http://schemas.microsoft.com/office/drawing/2014/main" id="{30C906F2-7F46-46B1-99E6-2A8D5E77C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3" name="Freeform 27">
                <a:extLst>
                  <a:ext uri="{FF2B5EF4-FFF2-40B4-BE49-F238E27FC236}">
                    <a16:creationId xmlns:a16="http://schemas.microsoft.com/office/drawing/2014/main" id="{2A819B80-CD04-4550-AAC9-16BF82C471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Freeform 29">
                <a:extLst>
                  <a:ext uri="{FF2B5EF4-FFF2-40B4-BE49-F238E27FC236}">
                    <a16:creationId xmlns:a16="http://schemas.microsoft.com/office/drawing/2014/main" id="{6ED0280C-985B-485D-AB5F-3B680C891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5" name="Freeform 30">
                <a:extLst>
                  <a:ext uri="{FF2B5EF4-FFF2-40B4-BE49-F238E27FC236}">
                    <a16:creationId xmlns:a16="http://schemas.microsoft.com/office/drawing/2014/main" id="{7807AE7F-7241-41B3-848A-CB9FB7C68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Freeform 31">
                <a:extLst>
                  <a:ext uri="{FF2B5EF4-FFF2-40B4-BE49-F238E27FC236}">
                    <a16:creationId xmlns:a16="http://schemas.microsoft.com/office/drawing/2014/main" id="{7E09A341-28AD-4DBC-9DF6-E76B47627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7" name="Freeform 32">
                <a:extLst>
                  <a:ext uri="{FF2B5EF4-FFF2-40B4-BE49-F238E27FC236}">
                    <a16:creationId xmlns:a16="http://schemas.microsoft.com/office/drawing/2014/main" id="{E2CDB4AD-2696-4E4D-BFF8-B0270651E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8" name="Freeform 33">
                <a:extLst>
                  <a:ext uri="{FF2B5EF4-FFF2-40B4-BE49-F238E27FC236}">
                    <a16:creationId xmlns:a16="http://schemas.microsoft.com/office/drawing/2014/main" id="{CAE8FA9B-65A8-44B8-B218-221FBBD8C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9" name="Freeform 34">
                <a:extLst>
                  <a:ext uri="{FF2B5EF4-FFF2-40B4-BE49-F238E27FC236}">
                    <a16:creationId xmlns:a16="http://schemas.microsoft.com/office/drawing/2014/main" id="{172C18BF-8C3E-4F1C-A612-F3D2ED015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Freeform 35">
                <a:extLst>
                  <a:ext uri="{FF2B5EF4-FFF2-40B4-BE49-F238E27FC236}">
                    <a16:creationId xmlns:a16="http://schemas.microsoft.com/office/drawing/2014/main" id="{C6454724-840E-4F50-AAEE-D58DE613A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F98026A-D24A-4466-89B8-27A337DA00F7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9B2E4542-884E-4798-8D56-BD93A37E7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DBC71290-B4B4-4954-9268-B24937352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0BCA249D-2F14-44A9-9D61-0C858FDB00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3609396F-CBD4-45F6-A30A-44E844735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1990FC48-EFE7-46BB-BA2A-0994DE84A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E399D549-2995-4C91-9766-FC87D79F4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C7E6DF3D-732B-4F18-8C8A-CF5551EE7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:a16="http://schemas.microsoft.com/office/drawing/2014/main" id="{DD330645-D3BC-4BB1-9290-A6A4CC87B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Freeform 24">
                <a:extLst>
                  <a:ext uri="{FF2B5EF4-FFF2-40B4-BE49-F238E27FC236}">
                    <a16:creationId xmlns:a16="http://schemas.microsoft.com/office/drawing/2014/main" id="{968CCA45-DD3A-4A7D-BC48-A28C69DFC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D2E86048-5AFE-4077-9EFC-F8B160041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Freeform 28">
                <a:extLst>
                  <a:ext uri="{FF2B5EF4-FFF2-40B4-BE49-F238E27FC236}">
                    <a16:creationId xmlns:a16="http://schemas.microsoft.com/office/drawing/2014/main" id="{2282FA05-67FD-4A1C-999B-388A821E4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9ECE6299-E675-4AC7-8F49-EA7822FE7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0A175ED-F190-4B7B-9344-071E868CA208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C74E670C-47A6-45BE-93BE-82AA83997A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Freeform 42">
                <a:extLst>
                  <a:ext uri="{FF2B5EF4-FFF2-40B4-BE49-F238E27FC236}">
                    <a16:creationId xmlns:a16="http://schemas.microsoft.com/office/drawing/2014/main" id="{FCE454AD-1FF4-48D8-9DBA-1FF088A7E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Freeform 43">
                <a:extLst>
                  <a:ext uri="{FF2B5EF4-FFF2-40B4-BE49-F238E27FC236}">
                    <a16:creationId xmlns:a16="http://schemas.microsoft.com/office/drawing/2014/main" id="{939A0963-499A-4C24-9C3A-3095F83D1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Freeform 44">
                <a:extLst>
                  <a:ext uri="{FF2B5EF4-FFF2-40B4-BE49-F238E27FC236}">
                    <a16:creationId xmlns:a16="http://schemas.microsoft.com/office/drawing/2014/main" id="{B3512EF5-8F8A-444C-A477-B798936A4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Freeform 45">
                <a:extLst>
                  <a:ext uri="{FF2B5EF4-FFF2-40B4-BE49-F238E27FC236}">
                    <a16:creationId xmlns:a16="http://schemas.microsoft.com/office/drawing/2014/main" id="{1469A33E-B7C7-4A29-9E17-597135B3C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Freeform 46">
                <a:extLst>
                  <a:ext uri="{FF2B5EF4-FFF2-40B4-BE49-F238E27FC236}">
                    <a16:creationId xmlns:a16="http://schemas.microsoft.com/office/drawing/2014/main" id="{318FB07B-B579-493E-BBFC-9A63CFB5F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 47">
                <a:extLst>
                  <a:ext uri="{FF2B5EF4-FFF2-40B4-BE49-F238E27FC236}">
                    <a16:creationId xmlns:a16="http://schemas.microsoft.com/office/drawing/2014/main" id="{49AE1D4D-6B1E-4FE0-B7FE-781B6688F7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Freeform 48">
                <a:extLst>
                  <a:ext uri="{FF2B5EF4-FFF2-40B4-BE49-F238E27FC236}">
                    <a16:creationId xmlns:a16="http://schemas.microsoft.com/office/drawing/2014/main" id="{71A18012-AD4A-4F63-A23C-1692DC6311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Freeform 49">
                <a:extLst>
                  <a:ext uri="{FF2B5EF4-FFF2-40B4-BE49-F238E27FC236}">
                    <a16:creationId xmlns:a16="http://schemas.microsoft.com/office/drawing/2014/main" id="{164E4CE6-1A5B-47E5-A4ED-07CD1BB8D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Freeform 50">
                <a:extLst>
                  <a:ext uri="{FF2B5EF4-FFF2-40B4-BE49-F238E27FC236}">
                    <a16:creationId xmlns:a16="http://schemas.microsoft.com/office/drawing/2014/main" id="{31E778DB-AFCD-413D-A460-8FB4AFAFA8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Freeform 51">
                <a:extLst>
                  <a:ext uri="{FF2B5EF4-FFF2-40B4-BE49-F238E27FC236}">
                    <a16:creationId xmlns:a16="http://schemas.microsoft.com/office/drawing/2014/main" id="{FA0B79B5-B8DF-49C5-A2A5-E32215758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Freeform 52">
                <a:extLst>
                  <a:ext uri="{FF2B5EF4-FFF2-40B4-BE49-F238E27FC236}">
                    <a16:creationId xmlns:a16="http://schemas.microsoft.com/office/drawing/2014/main" id="{3EA0E13D-CE72-4639-A5F0-88FBD9AC7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Freeform 53">
                <a:extLst>
                  <a:ext uri="{FF2B5EF4-FFF2-40B4-BE49-F238E27FC236}">
                    <a16:creationId xmlns:a16="http://schemas.microsoft.com/office/drawing/2014/main" id="{670D9C48-3B9B-4543-B023-C17306EFA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Freeform 54">
                <a:extLst>
                  <a:ext uri="{FF2B5EF4-FFF2-40B4-BE49-F238E27FC236}">
                    <a16:creationId xmlns:a16="http://schemas.microsoft.com/office/drawing/2014/main" id="{A09D294A-3F5D-4963-A9A3-4EC8D1D48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2D50D7AF-FDCC-4B40-BBE7-7A42EBF6C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Freeform 56">
                <a:extLst>
                  <a:ext uri="{FF2B5EF4-FFF2-40B4-BE49-F238E27FC236}">
                    <a16:creationId xmlns:a16="http://schemas.microsoft.com/office/drawing/2014/main" id="{3B981CD3-2CE5-4286-84BB-E518E7C69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Freeform 57">
                <a:extLst>
                  <a:ext uri="{FF2B5EF4-FFF2-40B4-BE49-F238E27FC236}">
                    <a16:creationId xmlns:a16="http://schemas.microsoft.com/office/drawing/2014/main" id="{4EEE4F57-8B62-4809-BCD1-6A65AA8FC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Freeform 58">
                <a:extLst>
                  <a:ext uri="{FF2B5EF4-FFF2-40B4-BE49-F238E27FC236}">
                    <a16:creationId xmlns:a16="http://schemas.microsoft.com/office/drawing/2014/main" id="{C373E4F1-52B8-48AE-BA57-AED201645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Freeform 59">
                <a:extLst>
                  <a:ext uri="{FF2B5EF4-FFF2-40B4-BE49-F238E27FC236}">
                    <a16:creationId xmlns:a16="http://schemas.microsoft.com/office/drawing/2014/main" id="{7074632F-A6E9-4684-8629-FDB21E71F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9" name="Freeform 60">
                <a:extLst>
                  <a:ext uri="{FF2B5EF4-FFF2-40B4-BE49-F238E27FC236}">
                    <a16:creationId xmlns:a16="http://schemas.microsoft.com/office/drawing/2014/main" id="{3AE5FF3B-11F2-4E50-859C-B0D76EA74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20150246-C396-4837-AB0F-A3A53ECE9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Freeform 62">
                <a:extLst>
                  <a:ext uri="{FF2B5EF4-FFF2-40B4-BE49-F238E27FC236}">
                    <a16:creationId xmlns:a16="http://schemas.microsoft.com/office/drawing/2014/main" id="{7F7DE853-0053-4AFF-A1E6-6025F8ADC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Freeform 71">
                <a:extLst>
                  <a:ext uri="{FF2B5EF4-FFF2-40B4-BE49-F238E27FC236}">
                    <a16:creationId xmlns:a16="http://schemas.microsoft.com/office/drawing/2014/main" id="{BAFDC9B8-35ED-4EBD-B342-10591FE912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848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B2CB1-3E56-4A00-8B0E-7C796C78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工作总结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A5281E0-C025-431C-B99F-C5A997BF2F32}"/>
              </a:ext>
            </a:extLst>
          </p:cNvPr>
          <p:cNvSpPr txBox="1"/>
          <p:nvPr/>
        </p:nvSpPr>
        <p:spPr>
          <a:xfrm>
            <a:off x="332185" y="1524000"/>
            <a:ext cx="8204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本文主要工作：</a:t>
            </a:r>
            <a:endParaRPr lang="en-US" altLang="zh-CN" b="1" dirty="0"/>
          </a:p>
          <a:p>
            <a:endParaRPr lang="en-US" altLang="zh-CN" b="1" dirty="0"/>
          </a:p>
          <a:p>
            <a:pPr marL="800100" lvl="1" indent="-342900">
              <a:buFontTx/>
              <a:buAutoNum type="arabicPeriod"/>
            </a:pPr>
            <a:r>
              <a:rPr lang="zh-CN" altLang="en-US" sz="1600" dirty="0"/>
              <a:t>提出</a:t>
            </a:r>
            <a:r>
              <a:rPr lang="zh-CN" altLang="en-US" sz="1600" dirty="0">
                <a:solidFill>
                  <a:srgbClr val="FF0000"/>
                </a:solidFill>
              </a:rPr>
              <a:t>基于自相关函数的多天线、多载波呼吸提取算法</a:t>
            </a:r>
            <a:r>
              <a:rPr lang="zh-CN" altLang="en-US" sz="1600" dirty="0"/>
              <a:t>，有效提高了真实场景下的呼吸可检测率</a:t>
            </a:r>
            <a:endParaRPr lang="en-US" altLang="zh-CN" sz="1600" dirty="0"/>
          </a:p>
          <a:p>
            <a:pPr marL="800100" lvl="1" indent="-342900">
              <a:buFontTx/>
              <a:buAutoNum type="arabicPeriod"/>
            </a:pPr>
            <a:endParaRPr lang="en-US" altLang="zh-CN" sz="1600" dirty="0"/>
          </a:p>
          <a:p>
            <a:pPr marL="800100" lvl="1" indent="-342900">
              <a:buFontTx/>
              <a:buAutoNum type="arabicPeriod"/>
            </a:pPr>
            <a:r>
              <a:rPr lang="zh-CN" altLang="en-US" sz="1600" dirty="0"/>
              <a:t>考虑睡眠阶段的上下文相关的特性，提出</a:t>
            </a:r>
            <a:r>
              <a:rPr lang="zh-CN" altLang="en-US" sz="1600" dirty="0">
                <a:solidFill>
                  <a:srgbClr val="FF0000"/>
                </a:solidFill>
              </a:rPr>
              <a:t>基于 </a:t>
            </a:r>
            <a:r>
              <a:rPr lang="en-US" altLang="zh-CN" sz="1600" dirty="0" err="1">
                <a:solidFill>
                  <a:srgbClr val="FF0000"/>
                </a:solidFill>
              </a:rPr>
              <a:t>BiLSTM</a:t>
            </a:r>
            <a:r>
              <a:rPr lang="en-US" altLang="zh-CN" sz="1600" dirty="0">
                <a:solidFill>
                  <a:srgbClr val="FF0000"/>
                </a:solidFill>
              </a:rPr>
              <a:t>-CRF </a:t>
            </a:r>
            <a:r>
              <a:rPr lang="zh-CN" altLang="en-US" sz="1600" dirty="0">
                <a:solidFill>
                  <a:srgbClr val="FF0000"/>
                </a:solidFill>
              </a:rPr>
              <a:t>的睡眠阶段检测算法</a:t>
            </a:r>
            <a:r>
              <a:rPr lang="zh-CN" altLang="en-US" sz="1600" dirty="0"/>
              <a:t>，实现了睡眠阶段四分类的准确检测</a:t>
            </a:r>
            <a:endParaRPr lang="en-US" altLang="zh-CN" sz="1600" dirty="0"/>
          </a:p>
          <a:p>
            <a:pPr marL="800100" lvl="1" indent="-342900">
              <a:buFontTx/>
              <a:buAutoNum type="arabicPeriod"/>
            </a:pP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设计并实现了一个</a:t>
            </a:r>
            <a:r>
              <a:rPr lang="zh-CN" altLang="en-US" sz="1600" dirty="0">
                <a:solidFill>
                  <a:srgbClr val="FF0000"/>
                </a:solidFill>
              </a:rPr>
              <a:t>基于商用 </a:t>
            </a:r>
            <a:r>
              <a:rPr lang="en-US" altLang="zh-CN" sz="1600" dirty="0">
                <a:solidFill>
                  <a:srgbClr val="FF0000"/>
                </a:solidFill>
              </a:rPr>
              <a:t>Wi-Fi </a:t>
            </a:r>
            <a:r>
              <a:rPr lang="zh-CN" altLang="en-US" sz="1600" dirty="0">
                <a:solidFill>
                  <a:srgbClr val="FF0000"/>
                </a:solidFill>
              </a:rPr>
              <a:t>设备的非接触式睡眠监测系统</a:t>
            </a:r>
            <a:r>
              <a:rPr lang="zh-CN" altLang="en-US" sz="1600" dirty="0"/>
              <a:t>原型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0601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B2CB1-3E56-4A00-8B0E-7C796C78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工作展望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A5281E0-C025-431C-B99F-C5A997BF2F32}"/>
              </a:ext>
            </a:extLst>
          </p:cNvPr>
          <p:cNvSpPr txBox="1"/>
          <p:nvPr/>
        </p:nvSpPr>
        <p:spPr>
          <a:xfrm>
            <a:off x="332185" y="1524000"/>
            <a:ext cx="8204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未来的工作方向：</a:t>
            </a:r>
            <a:endParaRPr lang="en-US" altLang="zh-CN" b="1" dirty="0"/>
          </a:p>
          <a:p>
            <a:endParaRPr lang="en-US" altLang="zh-CN" b="1" dirty="0"/>
          </a:p>
          <a:p>
            <a:pPr marL="800100" lvl="1" indent="-342900">
              <a:buFontTx/>
              <a:buAutoNum type="arabicPeriod"/>
            </a:pPr>
            <a:r>
              <a:rPr lang="zh-CN" altLang="en-US" sz="1600" dirty="0"/>
              <a:t>睡眠过程中异常事件的检测</a:t>
            </a:r>
            <a:endParaRPr lang="en-US" altLang="zh-CN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1600" dirty="0"/>
              <a:t>如睡眠呼吸暂停、不宁腿综合征等</a:t>
            </a:r>
            <a:endParaRPr lang="en-US" altLang="zh-CN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800100" lvl="1" indent="-342900">
              <a:buFontTx/>
              <a:buAutoNum type="arabicPeriod"/>
            </a:pPr>
            <a:r>
              <a:rPr lang="zh-CN" altLang="en-US" sz="1600" dirty="0"/>
              <a:t>睡眠异常规律的分析与检检测</a:t>
            </a:r>
            <a:endParaRPr lang="en-US" altLang="zh-CN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1600" dirty="0"/>
              <a:t>如失眠等睡眠疾病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24416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A167A3-E80E-4ED3-A67F-D900181E81C8}"/>
              </a:ext>
            </a:extLst>
          </p:cNvPr>
          <p:cNvSpPr/>
          <p:nvPr/>
        </p:nvSpPr>
        <p:spPr>
          <a:xfrm>
            <a:off x="0" y="1993930"/>
            <a:ext cx="9144000" cy="2870141"/>
          </a:xfrm>
          <a:prstGeom prst="rect">
            <a:avLst/>
          </a:prstGeom>
          <a:solidFill>
            <a:srgbClr val="8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62A2A6-6764-4650-AE75-A0A2F3B72049}"/>
              </a:ext>
            </a:extLst>
          </p:cNvPr>
          <p:cNvSpPr txBox="1"/>
          <p:nvPr/>
        </p:nvSpPr>
        <p:spPr>
          <a:xfrm>
            <a:off x="1686392" y="2860285"/>
            <a:ext cx="5792986" cy="799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10000"/>
              </a:lnSpc>
              <a:defRPr/>
            </a:pPr>
            <a:r>
              <a:rPr lang="zh-CN" altLang="en-US" sz="4500" b="1" spc="300" dirty="0">
                <a:solidFill>
                  <a:prstClr val="white"/>
                </a:solidFill>
                <a:cs typeface="+mn-ea"/>
                <a:sym typeface="+mn-lt"/>
              </a:rPr>
              <a:t>感谢老师批评与指导</a:t>
            </a: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CD20A932-451D-4F29-8AD4-66924D77A80E}"/>
              </a:ext>
            </a:extLst>
          </p:cNvPr>
          <p:cNvSpPr txBox="1"/>
          <p:nvPr/>
        </p:nvSpPr>
        <p:spPr>
          <a:xfrm>
            <a:off x="3237227" y="4253572"/>
            <a:ext cx="2669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1200" dirty="0">
                <a:solidFill>
                  <a:prstClr val="white"/>
                </a:solidFill>
                <a:cs typeface="+mn-ea"/>
                <a:sym typeface="+mn-lt"/>
              </a:rPr>
              <a:t>北京大学硕士论文答辩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4C0716F-AF22-44EE-8D0B-43E1638CE05F}"/>
              </a:ext>
            </a:extLst>
          </p:cNvPr>
          <p:cNvCxnSpPr/>
          <p:nvPr/>
        </p:nvCxnSpPr>
        <p:spPr>
          <a:xfrm>
            <a:off x="4406673" y="4629149"/>
            <a:ext cx="3306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ECBA8E9-E669-4806-8041-D97311A983F8}"/>
              </a:ext>
            </a:extLst>
          </p:cNvPr>
          <p:cNvSpPr/>
          <p:nvPr/>
        </p:nvSpPr>
        <p:spPr>
          <a:xfrm>
            <a:off x="2877335" y="5252234"/>
            <a:ext cx="343146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导师：谢冰 教授 丨 答辩人：王钰翔</a:t>
            </a:r>
            <a:endParaRPr lang="en-US" altLang="zh-CN" sz="135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679737-0AC2-4D5E-83CC-F1352AC76C63}"/>
              </a:ext>
            </a:extLst>
          </p:cNvPr>
          <p:cNvSpPr txBox="1"/>
          <p:nvPr/>
        </p:nvSpPr>
        <p:spPr>
          <a:xfrm>
            <a:off x="1850572" y="3622931"/>
            <a:ext cx="5453744" cy="30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>
              <a:lnSpc>
                <a:spcPct val="110000"/>
              </a:lnSpc>
              <a:defRPr/>
            </a:pPr>
            <a:r>
              <a:rPr lang="en-US" altLang="zh-CN" sz="1350" dirty="0">
                <a:solidFill>
                  <a:prstClr val="white"/>
                </a:solidFill>
                <a:cs typeface="+mn-ea"/>
                <a:sym typeface="+mn-lt"/>
              </a:rPr>
              <a:t>THANKS TO THE TEACHER'S CAREFUL GUIDANCE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F8B02C2-C055-4B58-ADE3-F225E1BD55D6}"/>
              </a:ext>
            </a:extLst>
          </p:cNvPr>
          <p:cNvSpPr/>
          <p:nvPr/>
        </p:nvSpPr>
        <p:spPr>
          <a:xfrm>
            <a:off x="3897841" y="1308886"/>
            <a:ext cx="1370087" cy="1370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433142-9DF7-4A48-AA01-043DE9AC29CB}"/>
              </a:ext>
            </a:extLst>
          </p:cNvPr>
          <p:cNvGrpSpPr/>
          <p:nvPr/>
        </p:nvGrpSpPr>
        <p:grpSpPr>
          <a:xfrm>
            <a:off x="3988361" y="1396454"/>
            <a:ext cx="1210824" cy="1208000"/>
            <a:chOff x="2105799" y="20055838"/>
            <a:chExt cx="6748090" cy="6732363"/>
          </a:xfrm>
          <a:solidFill>
            <a:srgbClr val="8C0000"/>
          </a:solidFill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FB48508-A56E-46D9-A9CF-5CBF306C0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42">
              <a:extLst>
                <a:ext uri="{FF2B5EF4-FFF2-40B4-BE49-F238E27FC236}">
                  <a16:creationId xmlns:a16="http://schemas.microsoft.com/office/drawing/2014/main" id="{30AD55C6-F255-4D4C-A404-73497A1E99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9FF2ADF9-F15F-47C4-B3F4-FDEB024E8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77753E9E-C3A8-46F8-9E32-80582A244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DDCC5860-8B56-45FC-BBA3-0EEE522A2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5C504FEB-54D5-4E9B-950E-86D86A154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D192F389-3CA8-48C7-B5E8-E9A872AB8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48">
              <a:extLst>
                <a:ext uri="{FF2B5EF4-FFF2-40B4-BE49-F238E27FC236}">
                  <a16:creationId xmlns:a16="http://schemas.microsoft.com/office/drawing/2014/main" id="{6A3CDB31-CC07-42F2-B582-483078329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49">
              <a:extLst>
                <a:ext uri="{FF2B5EF4-FFF2-40B4-BE49-F238E27FC236}">
                  <a16:creationId xmlns:a16="http://schemas.microsoft.com/office/drawing/2014/main" id="{C9C902C7-E572-41C9-BCAB-2F86C14B8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50">
              <a:extLst>
                <a:ext uri="{FF2B5EF4-FFF2-40B4-BE49-F238E27FC236}">
                  <a16:creationId xmlns:a16="http://schemas.microsoft.com/office/drawing/2014/main" id="{576357AC-98F1-4F72-B6E2-EA4BDA6ED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59E9F59A-197F-482A-B573-A9294A1A2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4EFCB31D-85FC-41CC-A0D5-1C6D61107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D86E934-8246-4467-BC93-E32046DB3A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BA0DB3FD-4A33-4388-8638-9ECA1DF2B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F2E60573-5576-4943-BCAE-6705D7CED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9FEABDA7-AC14-49FD-B585-C1085A57D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0F42A0AB-E272-4259-9BDE-ACC8CAC0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58">
              <a:extLst>
                <a:ext uri="{FF2B5EF4-FFF2-40B4-BE49-F238E27FC236}">
                  <a16:creationId xmlns:a16="http://schemas.microsoft.com/office/drawing/2014/main" id="{8389868A-1940-40B4-B652-B85AFFDBC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59">
              <a:extLst>
                <a:ext uri="{FF2B5EF4-FFF2-40B4-BE49-F238E27FC236}">
                  <a16:creationId xmlns:a16="http://schemas.microsoft.com/office/drawing/2014/main" id="{2E43B1DD-8F2C-438C-83C2-E1EC0519C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498C3487-FE88-43C7-BB72-F4F500538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61">
              <a:extLst>
                <a:ext uri="{FF2B5EF4-FFF2-40B4-BE49-F238E27FC236}">
                  <a16:creationId xmlns:a16="http://schemas.microsoft.com/office/drawing/2014/main" id="{ADDA50CE-91B2-4A94-91AF-680EDE067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98F87416-C3EC-47F0-8F76-439B39862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71">
              <a:extLst>
                <a:ext uri="{FF2B5EF4-FFF2-40B4-BE49-F238E27FC236}">
                  <a16:creationId xmlns:a16="http://schemas.microsoft.com/office/drawing/2014/main" id="{F9C10838-9DE2-4218-A89F-1E05D768A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90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3D58D182-B961-4C33-8AA3-6D662FABE185}"/>
              </a:ext>
            </a:extLst>
          </p:cNvPr>
          <p:cNvGrpSpPr/>
          <p:nvPr/>
        </p:nvGrpSpPr>
        <p:grpSpPr>
          <a:xfrm>
            <a:off x="3510314" y="3119507"/>
            <a:ext cx="416910" cy="309493"/>
            <a:chOff x="3553138" y="1998979"/>
            <a:chExt cx="416910" cy="309493"/>
          </a:xfrm>
          <a:solidFill>
            <a:schemeClr val="bg1"/>
          </a:solidFill>
        </p:grpSpPr>
        <p:sp>
          <p:nvSpPr>
            <p:cNvPr id="49" name="思想气泡: 云 48">
              <a:extLst>
                <a:ext uri="{FF2B5EF4-FFF2-40B4-BE49-F238E27FC236}">
                  <a16:creationId xmlns:a16="http://schemas.microsoft.com/office/drawing/2014/main" id="{EF53DDA2-2826-4FB8-94B7-2EBF501CCA8E}"/>
                </a:ext>
              </a:extLst>
            </p:cNvPr>
            <p:cNvSpPr/>
            <p:nvPr/>
          </p:nvSpPr>
          <p:spPr>
            <a:xfrm>
              <a:off x="3553138" y="1998979"/>
              <a:ext cx="416910" cy="309493"/>
            </a:xfrm>
            <a:prstGeom prst="cloudCallout">
              <a:avLst>
                <a:gd name="adj1" fmla="val -47024"/>
                <a:gd name="adj2" fmla="val 4627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paratrooper-falling-silhouette_38661">
              <a:extLst>
                <a:ext uri="{FF2B5EF4-FFF2-40B4-BE49-F238E27FC236}">
                  <a16:creationId xmlns:a16="http://schemas.microsoft.com/office/drawing/2014/main" id="{0D608C68-CD42-4043-A792-B773B6E133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6476" y="2035139"/>
              <a:ext cx="210234" cy="211468"/>
            </a:xfrm>
            <a:custGeom>
              <a:avLst/>
              <a:gdLst>
                <a:gd name="connsiteX0" fmla="*/ 435645 w 605216"/>
                <a:gd name="connsiteY0" fmla="*/ 254177 h 608768"/>
                <a:gd name="connsiteX1" fmla="*/ 494462 w 605216"/>
                <a:gd name="connsiteY1" fmla="*/ 312994 h 608768"/>
                <a:gd name="connsiteX2" fmla="*/ 435645 w 605216"/>
                <a:gd name="connsiteY2" fmla="*/ 371811 h 608768"/>
                <a:gd name="connsiteX3" fmla="*/ 376828 w 605216"/>
                <a:gd name="connsiteY3" fmla="*/ 312994 h 608768"/>
                <a:gd name="connsiteX4" fmla="*/ 435645 w 605216"/>
                <a:gd name="connsiteY4" fmla="*/ 254177 h 608768"/>
                <a:gd name="connsiteX5" fmla="*/ 304074 w 605216"/>
                <a:gd name="connsiteY5" fmla="*/ 245045 h 608768"/>
                <a:gd name="connsiteX6" fmla="*/ 323474 w 605216"/>
                <a:gd name="connsiteY6" fmla="*/ 246122 h 608768"/>
                <a:gd name="connsiteX7" fmla="*/ 335354 w 605216"/>
                <a:gd name="connsiteY7" fmla="*/ 280083 h 608768"/>
                <a:gd name="connsiteX8" fmla="*/ 300485 w 605216"/>
                <a:gd name="connsiteY8" fmla="*/ 352100 h 608768"/>
                <a:gd name="connsiteX9" fmla="*/ 522946 w 605216"/>
                <a:gd name="connsiteY9" fmla="*/ 421814 h 608768"/>
                <a:gd name="connsiteX10" fmla="*/ 555934 w 605216"/>
                <a:gd name="connsiteY10" fmla="*/ 333243 h 608768"/>
                <a:gd name="connsiteX11" fmla="*/ 588667 w 605216"/>
                <a:gd name="connsiteY11" fmla="*/ 318310 h 608768"/>
                <a:gd name="connsiteX12" fmla="*/ 603623 w 605216"/>
                <a:gd name="connsiteY12" fmla="*/ 350991 h 608768"/>
                <a:gd name="connsiteX13" fmla="*/ 562259 w 605216"/>
                <a:gd name="connsiteY13" fmla="*/ 462174 h 608768"/>
                <a:gd name="connsiteX14" fmla="*/ 538414 w 605216"/>
                <a:gd name="connsiteY14" fmla="*/ 478728 h 608768"/>
                <a:gd name="connsiteX15" fmla="*/ 530723 w 605216"/>
                <a:gd name="connsiteY15" fmla="*/ 477618 h 608768"/>
                <a:gd name="connsiteX16" fmla="*/ 452866 w 605216"/>
                <a:gd name="connsiteY16" fmla="*/ 453129 h 608768"/>
                <a:gd name="connsiteX17" fmla="*/ 337661 w 605216"/>
                <a:gd name="connsiteY17" fmla="*/ 542724 h 608768"/>
                <a:gd name="connsiteX18" fmla="*/ 336978 w 605216"/>
                <a:gd name="connsiteY18" fmla="*/ 543407 h 608768"/>
                <a:gd name="connsiteX19" fmla="*/ 266385 w 605216"/>
                <a:gd name="connsiteY19" fmla="*/ 600235 h 608768"/>
                <a:gd name="connsiteX20" fmla="*/ 242370 w 605216"/>
                <a:gd name="connsiteY20" fmla="*/ 608768 h 608768"/>
                <a:gd name="connsiteX21" fmla="*/ 218526 w 605216"/>
                <a:gd name="connsiteY21" fmla="*/ 600406 h 608768"/>
                <a:gd name="connsiteX22" fmla="*/ 152889 w 605216"/>
                <a:gd name="connsiteY22" fmla="*/ 547929 h 608768"/>
                <a:gd name="connsiteX23" fmla="*/ 144941 w 605216"/>
                <a:gd name="connsiteY23" fmla="*/ 550233 h 608768"/>
                <a:gd name="connsiteX24" fmla="*/ 134173 w 605216"/>
                <a:gd name="connsiteY24" fmla="*/ 551854 h 608768"/>
                <a:gd name="connsiteX25" fmla="*/ 104432 w 605216"/>
                <a:gd name="connsiteY25" fmla="*/ 537604 h 608768"/>
                <a:gd name="connsiteX26" fmla="*/ 8371 w 605216"/>
                <a:gd name="connsiteY26" fmla="*/ 418144 h 608768"/>
                <a:gd name="connsiteX27" fmla="*/ 14268 w 605216"/>
                <a:gd name="connsiteY27" fmla="*/ 364473 h 608768"/>
                <a:gd name="connsiteX28" fmla="*/ 67939 w 605216"/>
                <a:gd name="connsiteY28" fmla="*/ 370361 h 608768"/>
                <a:gd name="connsiteX29" fmla="*/ 147933 w 605216"/>
                <a:gd name="connsiteY29" fmla="*/ 469939 h 608768"/>
                <a:gd name="connsiteX30" fmla="*/ 149813 w 605216"/>
                <a:gd name="connsiteY30" fmla="*/ 469342 h 608768"/>
                <a:gd name="connsiteX31" fmla="*/ 149984 w 605216"/>
                <a:gd name="connsiteY31" fmla="*/ 469342 h 608768"/>
                <a:gd name="connsiteX32" fmla="*/ 206133 w 605216"/>
                <a:gd name="connsiteY32" fmla="*/ 452873 h 608768"/>
                <a:gd name="connsiteX33" fmla="*/ 293477 w 605216"/>
                <a:gd name="connsiteY33" fmla="*/ 403212 h 608768"/>
                <a:gd name="connsiteX34" fmla="*/ 257070 w 605216"/>
                <a:gd name="connsiteY34" fmla="*/ 391778 h 608768"/>
                <a:gd name="connsiteX35" fmla="*/ 241344 w 605216"/>
                <a:gd name="connsiteY35" fmla="*/ 377614 h 608768"/>
                <a:gd name="connsiteX36" fmla="*/ 241772 w 605216"/>
                <a:gd name="connsiteY36" fmla="*/ 356452 h 608768"/>
                <a:gd name="connsiteX37" fmla="*/ 289546 w 605216"/>
                <a:gd name="connsiteY37" fmla="*/ 257983 h 608768"/>
                <a:gd name="connsiteX38" fmla="*/ 304074 w 605216"/>
                <a:gd name="connsiteY38" fmla="*/ 245045 h 608768"/>
                <a:gd name="connsiteX39" fmla="*/ 140073 w 605216"/>
                <a:gd name="connsiteY39" fmla="*/ 194408 h 608768"/>
                <a:gd name="connsiteX40" fmla="*/ 151019 w 605216"/>
                <a:gd name="connsiteY40" fmla="*/ 205245 h 608768"/>
                <a:gd name="connsiteX41" fmla="*/ 151019 w 605216"/>
                <a:gd name="connsiteY41" fmla="*/ 371205 h 608768"/>
                <a:gd name="connsiteX42" fmla="*/ 140073 w 605216"/>
                <a:gd name="connsiteY42" fmla="*/ 382041 h 608768"/>
                <a:gd name="connsiteX43" fmla="*/ 129214 w 605216"/>
                <a:gd name="connsiteY43" fmla="*/ 371205 h 608768"/>
                <a:gd name="connsiteX44" fmla="*/ 129214 w 605216"/>
                <a:gd name="connsiteY44" fmla="*/ 205245 h 608768"/>
                <a:gd name="connsiteX45" fmla="*/ 140073 w 605216"/>
                <a:gd name="connsiteY45" fmla="*/ 194408 h 608768"/>
                <a:gd name="connsiteX46" fmla="*/ 178336 w 605216"/>
                <a:gd name="connsiteY46" fmla="*/ 126383 h 608768"/>
                <a:gd name="connsiteX47" fmla="*/ 189195 w 605216"/>
                <a:gd name="connsiteY47" fmla="*/ 137220 h 608768"/>
                <a:gd name="connsiteX48" fmla="*/ 189195 w 605216"/>
                <a:gd name="connsiteY48" fmla="*/ 303180 h 608768"/>
                <a:gd name="connsiteX49" fmla="*/ 178336 w 605216"/>
                <a:gd name="connsiteY49" fmla="*/ 314016 h 608768"/>
                <a:gd name="connsiteX50" fmla="*/ 167390 w 605216"/>
                <a:gd name="connsiteY50" fmla="*/ 303180 h 608768"/>
                <a:gd name="connsiteX51" fmla="*/ 167390 w 605216"/>
                <a:gd name="connsiteY51" fmla="*/ 137220 h 608768"/>
                <a:gd name="connsiteX52" fmla="*/ 178336 w 605216"/>
                <a:gd name="connsiteY52" fmla="*/ 126383 h 608768"/>
                <a:gd name="connsiteX53" fmla="*/ 530457 w 605216"/>
                <a:gd name="connsiteY53" fmla="*/ 68025 h 608768"/>
                <a:gd name="connsiteX54" fmla="*/ 541316 w 605216"/>
                <a:gd name="connsiteY54" fmla="*/ 78861 h 608768"/>
                <a:gd name="connsiteX55" fmla="*/ 541316 w 605216"/>
                <a:gd name="connsiteY55" fmla="*/ 244822 h 608768"/>
                <a:gd name="connsiteX56" fmla="*/ 530457 w 605216"/>
                <a:gd name="connsiteY56" fmla="*/ 255658 h 608768"/>
                <a:gd name="connsiteX57" fmla="*/ 519511 w 605216"/>
                <a:gd name="connsiteY57" fmla="*/ 244822 h 608768"/>
                <a:gd name="connsiteX58" fmla="*/ 519511 w 605216"/>
                <a:gd name="connsiteY58" fmla="*/ 78861 h 608768"/>
                <a:gd name="connsiteX59" fmla="*/ 530457 w 605216"/>
                <a:gd name="connsiteY59" fmla="*/ 68025 h 608768"/>
                <a:gd name="connsiteX60" fmla="*/ 492195 w 605216"/>
                <a:gd name="connsiteY60" fmla="*/ 0 h 608768"/>
                <a:gd name="connsiteX61" fmla="*/ 503140 w 605216"/>
                <a:gd name="connsiteY61" fmla="*/ 10836 h 608768"/>
                <a:gd name="connsiteX62" fmla="*/ 503140 w 605216"/>
                <a:gd name="connsiteY62" fmla="*/ 176797 h 608768"/>
                <a:gd name="connsiteX63" fmla="*/ 492195 w 605216"/>
                <a:gd name="connsiteY63" fmla="*/ 187633 h 608768"/>
                <a:gd name="connsiteX64" fmla="*/ 481335 w 605216"/>
                <a:gd name="connsiteY64" fmla="*/ 176797 h 608768"/>
                <a:gd name="connsiteX65" fmla="*/ 481335 w 605216"/>
                <a:gd name="connsiteY65" fmla="*/ 10836 h 608768"/>
                <a:gd name="connsiteX66" fmla="*/ 492195 w 605216"/>
                <a:gd name="connsiteY66" fmla="*/ 0 h 60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05216" h="608768">
                  <a:moveTo>
                    <a:pt x="435645" y="254177"/>
                  </a:moveTo>
                  <a:cubicBezTo>
                    <a:pt x="468129" y="254177"/>
                    <a:pt x="494462" y="280510"/>
                    <a:pt x="494462" y="312994"/>
                  </a:cubicBezTo>
                  <a:cubicBezTo>
                    <a:pt x="494462" y="345478"/>
                    <a:pt x="468129" y="371811"/>
                    <a:pt x="435645" y="371811"/>
                  </a:cubicBezTo>
                  <a:cubicBezTo>
                    <a:pt x="403161" y="371811"/>
                    <a:pt x="376828" y="345478"/>
                    <a:pt x="376828" y="312994"/>
                  </a:cubicBezTo>
                  <a:cubicBezTo>
                    <a:pt x="376828" y="280510"/>
                    <a:pt x="403161" y="254177"/>
                    <a:pt x="435645" y="254177"/>
                  </a:cubicBezTo>
                  <a:close/>
                  <a:moveTo>
                    <a:pt x="304074" y="245045"/>
                  </a:moveTo>
                  <a:cubicBezTo>
                    <a:pt x="310228" y="242901"/>
                    <a:pt x="317193" y="243093"/>
                    <a:pt x="323474" y="246122"/>
                  </a:cubicBezTo>
                  <a:cubicBezTo>
                    <a:pt x="336208" y="252266"/>
                    <a:pt x="341507" y="267455"/>
                    <a:pt x="335354" y="280083"/>
                  </a:cubicBezTo>
                  <a:lnTo>
                    <a:pt x="300485" y="352100"/>
                  </a:lnTo>
                  <a:lnTo>
                    <a:pt x="522946" y="421814"/>
                  </a:lnTo>
                  <a:lnTo>
                    <a:pt x="555934" y="333243"/>
                  </a:lnTo>
                  <a:cubicBezTo>
                    <a:pt x="560806" y="320102"/>
                    <a:pt x="575420" y="313361"/>
                    <a:pt x="588667" y="318310"/>
                  </a:cubicBezTo>
                  <a:cubicBezTo>
                    <a:pt x="601828" y="323174"/>
                    <a:pt x="608494" y="337765"/>
                    <a:pt x="603623" y="350991"/>
                  </a:cubicBezTo>
                  <a:lnTo>
                    <a:pt x="562259" y="462174"/>
                  </a:lnTo>
                  <a:cubicBezTo>
                    <a:pt x="558413" y="472413"/>
                    <a:pt x="548755" y="478728"/>
                    <a:pt x="538414" y="478728"/>
                  </a:cubicBezTo>
                  <a:cubicBezTo>
                    <a:pt x="535850" y="478728"/>
                    <a:pt x="533287" y="478386"/>
                    <a:pt x="530723" y="477618"/>
                  </a:cubicBezTo>
                  <a:lnTo>
                    <a:pt x="452866" y="453129"/>
                  </a:lnTo>
                  <a:lnTo>
                    <a:pt x="337661" y="542724"/>
                  </a:lnTo>
                  <a:cubicBezTo>
                    <a:pt x="337405" y="542895"/>
                    <a:pt x="337234" y="543151"/>
                    <a:pt x="336978" y="543407"/>
                  </a:cubicBezTo>
                  <a:lnTo>
                    <a:pt x="266385" y="600235"/>
                  </a:lnTo>
                  <a:cubicBezTo>
                    <a:pt x="259377" y="605952"/>
                    <a:pt x="250916" y="608768"/>
                    <a:pt x="242370" y="608768"/>
                  </a:cubicBezTo>
                  <a:cubicBezTo>
                    <a:pt x="233994" y="608768"/>
                    <a:pt x="225534" y="605952"/>
                    <a:pt x="218526" y="600406"/>
                  </a:cubicBezTo>
                  <a:lnTo>
                    <a:pt x="152889" y="547929"/>
                  </a:lnTo>
                  <a:lnTo>
                    <a:pt x="144941" y="550233"/>
                  </a:lnTo>
                  <a:cubicBezTo>
                    <a:pt x="141437" y="551342"/>
                    <a:pt x="137762" y="551854"/>
                    <a:pt x="134173" y="551854"/>
                  </a:cubicBezTo>
                  <a:cubicBezTo>
                    <a:pt x="122806" y="551854"/>
                    <a:pt x="111782" y="546734"/>
                    <a:pt x="104432" y="537604"/>
                  </a:cubicBezTo>
                  <a:lnTo>
                    <a:pt x="8371" y="418144"/>
                  </a:lnTo>
                  <a:cubicBezTo>
                    <a:pt x="-4790" y="401676"/>
                    <a:pt x="-2141" y="377699"/>
                    <a:pt x="14268" y="364473"/>
                  </a:cubicBezTo>
                  <a:cubicBezTo>
                    <a:pt x="30677" y="351332"/>
                    <a:pt x="54778" y="353978"/>
                    <a:pt x="67939" y="370361"/>
                  </a:cubicBezTo>
                  <a:lnTo>
                    <a:pt x="147933" y="469939"/>
                  </a:lnTo>
                  <a:lnTo>
                    <a:pt x="149813" y="469342"/>
                  </a:lnTo>
                  <a:cubicBezTo>
                    <a:pt x="149813" y="469342"/>
                    <a:pt x="149898" y="469342"/>
                    <a:pt x="149984" y="469342"/>
                  </a:cubicBezTo>
                  <a:lnTo>
                    <a:pt x="206133" y="452873"/>
                  </a:lnTo>
                  <a:lnTo>
                    <a:pt x="293477" y="403212"/>
                  </a:lnTo>
                  <a:lnTo>
                    <a:pt x="257070" y="391778"/>
                  </a:lnTo>
                  <a:cubicBezTo>
                    <a:pt x="249976" y="389559"/>
                    <a:pt x="244250" y="384354"/>
                    <a:pt x="241344" y="377614"/>
                  </a:cubicBezTo>
                  <a:cubicBezTo>
                    <a:pt x="238353" y="370787"/>
                    <a:pt x="238524" y="363108"/>
                    <a:pt x="241772" y="356452"/>
                  </a:cubicBezTo>
                  <a:lnTo>
                    <a:pt x="289546" y="257983"/>
                  </a:lnTo>
                  <a:cubicBezTo>
                    <a:pt x="292580" y="251669"/>
                    <a:pt x="297921" y="247189"/>
                    <a:pt x="304074" y="245045"/>
                  </a:cubicBezTo>
                  <a:close/>
                  <a:moveTo>
                    <a:pt x="140073" y="194408"/>
                  </a:moveTo>
                  <a:cubicBezTo>
                    <a:pt x="146145" y="194408"/>
                    <a:pt x="151019" y="199272"/>
                    <a:pt x="151019" y="205245"/>
                  </a:cubicBezTo>
                  <a:lnTo>
                    <a:pt x="151019" y="371205"/>
                  </a:lnTo>
                  <a:cubicBezTo>
                    <a:pt x="151019" y="377178"/>
                    <a:pt x="146145" y="382041"/>
                    <a:pt x="140073" y="382041"/>
                  </a:cubicBezTo>
                  <a:cubicBezTo>
                    <a:pt x="134088" y="382041"/>
                    <a:pt x="129214" y="377178"/>
                    <a:pt x="129214" y="371205"/>
                  </a:cubicBezTo>
                  <a:lnTo>
                    <a:pt x="129214" y="205245"/>
                  </a:lnTo>
                  <a:cubicBezTo>
                    <a:pt x="129214" y="199272"/>
                    <a:pt x="134088" y="194408"/>
                    <a:pt x="140073" y="194408"/>
                  </a:cubicBezTo>
                  <a:close/>
                  <a:moveTo>
                    <a:pt x="178336" y="126383"/>
                  </a:moveTo>
                  <a:cubicBezTo>
                    <a:pt x="184321" y="126383"/>
                    <a:pt x="189195" y="131247"/>
                    <a:pt x="189195" y="137220"/>
                  </a:cubicBezTo>
                  <a:lnTo>
                    <a:pt x="189195" y="303180"/>
                  </a:lnTo>
                  <a:cubicBezTo>
                    <a:pt x="189195" y="309153"/>
                    <a:pt x="184321" y="314016"/>
                    <a:pt x="178336" y="314016"/>
                  </a:cubicBezTo>
                  <a:cubicBezTo>
                    <a:pt x="172350" y="314016"/>
                    <a:pt x="167390" y="309153"/>
                    <a:pt x="167390" y="303180"/>
                  </a:cubicBezTo>
                  <a:lnTo>
                    <a:pt x="167390" y="137220"/>
                  </a:lnTo>
                  <a:cubicBezTo>
                    <a:pt x="167390" y="131247"/>
                    <a:pt x="172350" y="126383"/>
                    <a:pt x="178336" y="126383"/>
                  </a:cubicBezTo>
                  <a:close/>
                  <a:moveTo>
                    <a:pt x="530457" y="68025"/>
                  </a:moveTo>
                  <a:cubicBezTo>
                    <a:pt x="536442" y="68025"/>
                    <a:pt x="541316" y="72888"/>
                    <a:pt x="541316" y="78861"/>
                  </a:cubicBezTo>
                  <a:lnTo>
                    <a:pt x="541316" y="244822"/>
                  </a:lnTo>
                  <a:cubicBezTo>
                    <a:pt x="541316" y="250795"/>
                    <a:pt x="536442" y="255658"/>
                    <a:pt x="530457" y="255658"/>
                  </a:cubicBezTo>
                  <a:cubicBezTo>
                    <a:pt x="524385" y="255658"/>
                    <a:pt x="519511" y="250795"/>
                    <a:pt x="519511" y="244822"/>
                  </a:cubicBezTo>
                  <a:lnTo>
                    <a:pt x="519511" y="78861"/>
                  </a:lnTo>
                  <a:cubicBezTo>
                    <a:pt x="519511" y="72888"/>
                    <a:pt x="524385" y="68025"/>
                    <a:pt x="530457" y="68025"/>
                  </a:cubicBezTo>
                  <a:close/>
                  <a:moveTo>
                    <a:pt x="492195" y="0"/>
                  </a:moveTo>
                  <a:cubicBezTo>
                    <a:pt x="498266" y="0"/>
                    <a:pt x="503140" y="4863"/>
                    <a:pt x="503140" y="10836"/>
                  </a:cubicBezTo>
                  <a:lnTo>
                    <a:pt x="503140" y="176797"/>
                  </a:lnTo>
                  <a:cubicBezTo>
                    <a:pt x="503140" y="182770"/>
                    <a:pt x="498266" y="187633"/>
                    <a:pt x="492195" y="187633"/>
                  </a:cubicBezTo>
                  <a:cubicBezTo>
                    <a:pt x="486209" y="187633"/>
                    <a:pt x="481335" y="182770"/>
                    <a:pt x="481335" y="176797"/>
                  </a:cubicBezTo>
                  <a:lnTo>
                    <a:pt x="481335" y="10836"/>
                  </a:lnTo>
                  <a:cubicBezTo>
                    <a:pt x="481335" y="4863"/>
                    <a:pt x="486209" y="0"/>
                    <a:pt x="49219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标题 19">
            <a:extLst>
              <a:ext uri="{FF2B5EF4-FFF2-40B4-BE49-F238E27FC236}">
                <a16:creationId xmlns:a16="http://schemas.microsoft.com/office/drawing/2014/main" id="{0830BA77-5AD6-4EE4-B595-EE96C732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sym typeface="+mn-lt"/>
              </a:rPr>
              <a:t>1.1</a:t>
            </a:r>
            <a:r>
              <a:rPr lang="zh-CN" altLang="en-US" dirty="0">
                <a:latin typeface="+mn-lt"/>
                <a:ea typeface="+mn-ea"/>
                <a:sym typeface="+mn-lt"/>
              </a:rPr>
              <a:t> 研究背景</a:t>
            </a:r>
          </a:p>
        </p:txBody>
      </p:sp>
      <p:grpSp>
        <p:nvGrpSpPr>
          <p:cNvPr id="3" name="25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F568FC4-8175-424B-BA12-60668FEA90C5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66757" y="3061864"/>
            <a:ext cx="8410559" cy="2649084"/>
            <a:chOff x="1094758" y="2449150"/>
            <a:chExt cx="10037212" cy="3161434"/>
          </a:xfrm>
        </p:grpSpPr>
        <p:sp>
          <p:nvSpPr>
            <p:cNvPr id="6" name="îṩ1iḓe">
              <a:extLst>
                <a:ext uri="{FF2B5EF4-FFF2-40B4-BE49-F238E27FC236}">
                  <a16:creationId xmlns:a16="http://schemas.microsoft.com/office/drawing/2014/main" id="{057649D1-73DC-4182-A069-96A4C84D6520}"/>
                </a:ext>
              </a:extLst>
            </p:cNvPr>
            <p:cNvSpPr txBox="1"/>
            <p:nvPr/>
          </p:nvSpPr>
          <p:spPr bwMode="auto">
            <a:xfrm>
              <a:off x="1094758" y="4289768"/>
              <a:ext cx="2213143" cy="400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b="1" dirty="0">
                  <a:cs typeface="+mn-ea"/>
                  <a:sym typeface="+mn-lt"/>
                </a:rPr>
                <a:t>清醒期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  <p:sp>
          <p:nvSpPr>
            <p:cNvPr id="7" name="iṥḷíďè">
              <a:extLst>
                <a:ext uri="{FF2B5EF4-FFF2-40B4-BE49-F238E27FC236}">
                  <a16:creationId xmlns:a16="http://schemas.microsoft.com/office/drawing/2014/main" id="{75FEEF90-1B96-4BBC-99DC-2D8E9BAB6576}"/>
                </a:ext>
              </a:extLst>
            </p:cNvPr>
            <p:cNvSpPr txBox="1"/>
            <p:nvPr/>
          </p:nvSpPr>
          <p:spPr bwMode="auto">
            <a:xfrm>
              <a:off x="1302742" y="4642243"/>
              <a:ext cx="2213143" cy="968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0000" tIns="46800" rIns="90000" bIns="4680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大脑活跃</a:t>
              </a:r>
              <a:endParaRPr lang="en-US" altLang="zh-CN" sz="12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体动较多</a:t>
              </a:r>
              <a:endParaRPr lang="en-US" altLang="zh-CN" sz="12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心率、呼吸频率较高</a:t>
              </a:r>
              <a:endParaRPr lang="en-US" altLang="zh-CN" sz="1200" dirty="0">
                <a:cs typeface="+mn-ea"/>
                <a:sym typeface="+mn-lt"/>
              </a:endParaRPr>
            </a:p>
          </p:txBody>
        </p:sp>
        <p:sp>
          <p:nvSpPr>
            <p:cNvPr id="9" name="íṣlídè">
              <a:extLst>
                <a:ext uri="{FF2B5EF4-FFF2-40B4-BE49-F238E27FC236}">
                  <a16:creationId xmlns:a16="http://schemas.microsoft.com/office/drawing/2014/main" id="{F9EEB514-6C68-420E-98C6-93A60B02731E}"/>
                </a:ext>
              </a:extLst>
            </p:cNvPr>
            <p:cNvSpPr txBox="1"/>
            <p:nvPr/>
          </p:nvSpPr>
          <p:spPr bwMode="auto">
            <a:xfrm>
              <a:off x="3702781" y="4289768"/>
              <a:ext cx="2213143" cy="400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b="1" dirty="0">
                  <a:cs typeface="+mn-ea"/>
                  <a:sym typeface="+mn-lt"/>
                </a:rPr>
                <a:t>浅睡期</a:t>
              </a:r>
            </a:p>
          </p:txBody>
        </p:sp>
        <p:sp>
          <p:nvSpPr>
            <p:cNvPr id="12" name="íşḷiďê">
              <a:extLst>
                <a:ext uri="{FF2B5EF4-FFF2-40B4-BE49-F238E27FC236}">
                  <a16:creationId xmlns:a16="http://schemas.microsoft.com/office/drawing/2014/main" id="{3B3888B6-5D7F-473A-9872-2FE889189AC3}"/>
                </a:ext>
              </a:extLst>
            </p:cNvPr>
            <p:cNvSpPr txBox="1"/>
            <p:nvPr/>
          </p:nvSpPr>
          <p:spPr bwMode="auto">
            <a:xfrm>
              <a:off x="6310804" y="4289768"/>
              <a:ext cx="2213143" cy="400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b="1" dirty="0">
                  <a:cs typeface="+mn-ea"/>
                  <a:sym typeface="+mn-lt"/>
                </a:rPr>
                <a:t>深睡期</a:t>
              </a:r>
            </a:p>
          </p:txBody>
        </p:sp>
        <p:sp>
          <p:nvSpPr>
            <p:cNvPr id="13" name="íş1íḓe">
              <a:extLst>
                <a:ext uri="{FF2B5EF4-FFF2-40B4-BE49-F238E27FC236}">
                  <a16:creationId xmlns:a16="http://schemas.microsoft.com/office/drawing/2014/main" id="{C1919F47-6A54-4151-8DF9-77B7B6C75D76}"/>
                </a:ext>
              </a:extLst>
            </p:cNvPr>
            <p:cNvSpPr txBox="1"/>
            <p:nvPr/>
          </p:nvSpPr>
          <p:spPr bwMode="auto">
            <a:xfrm>
              <a:off x="6327676" y="4707252"/>
              <a:ext cx="2460769" cy="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0000" tIns="46800" rIns="90000" bIns="4680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大脑活动弱</a:t>
              </a:r>
              <a:endParaRPr lang="en-US" altLang="zh-CN" sz="12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无体动</a:t>
              </a:r>
              <a:endParaRPr lang="en-US" altLang="zh-CN" sz="12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cs typeface="+mn-ea"/>
                  <a:sym typeface="+mn-lt"/>
                </a:rPr>
                <a:t>心率、呼吸频率低且稳定</a:t>
              </a:r>
              <a:endParaRPr lang="en-US" altLang="zh-CN" sz="1200" dirty="0">
                <a:cs typeface="+mn-ea"/>
                <a:sym typeface="+mn-lt"/>
              </a:endParaRPr>
            </a:p>
          </p:txBody>
        </p:sp>
        <p:sp>
          <p:nvSpPr>
            <p:cNvPr id="15" name="îṩľïḑé">
              <a:extLst>
                <a:ext uri="{FF2B5EF4-FFF2-40B4-BE49-F238E27FC236}">
                  <a16:creationId xmlns:a16="http://schemas.microsoft.com/office/drawing/2014/main" id="{5DD7BD08-9C45-477A-B6F7-A91573442B43}"/>
                </a:ext>
              </a:extLst>
            </p:cNvPr>
            <p:cNvSpPr txBox="1"/>
            <p:nvPr/>
          </p:nvSpPr>
          <p:spPr bwMode="auto">
            <a:xfrm>
              <a:off x="8918827" y="4289768"/>
              <a:ext cx="2213143" cy="400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b="1" dirty="0">
                  <a:cs typeface="+mn-ea"/>
                  <a:sym typeface="+mn-lt"/>
                </a:rPr>
                <a:t>快速眼动期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EC46745-521A-440A-AABA-5F2746D3551E}"/>
                </a:ext>
              </a:extLst>
            </p:cNvPr>
            <p:cNvCxnSpPr>
              <a:cxnSpLocks/>
            </p:cNvCxnSpPr>
            <p:nvPr/>
          </p:nvCxnSpPr>
          <p:spPr>
            <a:xfrm>
              <a:off x="3531000" y="2449150"/>
              <a:ext cx="0" cy="3007383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CE85D44-B9DB-480E-9637-0683EF1E4E89}"/>
                </a:ext>
              </a:extLst>
            </p:cNvPr>
            <p:cNvCxnSpPr>
              <a:cxnSpLocks/>
            </p:cNvCxnSpPr>
            <p:nvPr/>
          </p:nvCxnSpPr>
          <p:spPr>
            <a:xfrm>
              <a:off x="6121800" y="2449150"/>
              <a:ext cx="0" cy="3007383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876966C-C8D6-4D6B-8101-026210FD183F}"/>
                </a:ext>
              </a:extLst>
            </p:cNvPr>
            <p:cNvCxnSpPr>
              <a:cxnSpLocks/>
            </p:cNvCxnSpPr>
            <p:nvPr/>
          </p:nvCxnSpPr>
          <p:spPr>
            <a:xfrm>
              <a:off x="8750700" y="2449150"/>
              <a:ext cx="0" cy="3067318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形 22" descr="睡觉">
            <a:extLst>
              <a:ext uri="{FF2B5EF4-FFF2-40B4-BE49-F238E27FC236}">
                <a16:creationId xmlns:a16="http://schemas.microsoft.com/office/drawing/2014/main" id="{95A5F0AF-CBA7-4DB4-B0B2-2CB67C10E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905" y="3317762"/>
            <a:ext cx="1237643" cy="1237643"/>
          </a:xfrm>
          <a:prstGeom prst="rect">
            <a:avLst/>
          </a:prstGeom>
        </p:spPr>
      </p:pic>
      <p:pic>
        <p:nvPicPr>
          <p:cNvPr id="24" name="图形 23" descr="睡觉">
            <a:extLst>
              <a:ext uri="{FF2B5EF4-FFF2-40B4-BE49-F238E27FC236}">
                <a16:creationId xmlns:a16="http://schemas.microsoft.com/office/drawing/2014/main" id="{D9A669DF-D308-4440-A689-F63BA7E78D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4820" y="3317762"/>
            <a:ext cx="1237643" cy="1237643"/>
          </a:xfrm>
          <a:prstGeom prst="rect">
            <a:avLst/>
          </a:prstGeom>
        </p:spPr>
      </p:pic>
      <p:pic>
        <p:nvPicPr>
          <p:cNvPr id="25" name="图形 24" descr="睡觉">
            <a:extLst>
              <a:ext uri="{FF2B5EF4-FFF2-40B4-BE49-F238E27FC236}">
                <a16:creationId xmlns:a16="http://schemas.microsoft.com/office/drawing/2014/main" id="{3A2C82AD-5770-481C-B7C3-04EFD06A72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6574" y="3317762"/>
            <a:ext cx="1237643" cy="1237643"/>
          </a:xfrm>
          <a:prstGeom prst="rect">
            <a:avLst/>
          </a:prstGeom>
        </p:spPr>
      </p:pic>
      <p:pic>
        <p:nvPicPr>
          <p:cNvPr id="26" name="图形 25" descr="睡觉">
            <a:extLst>
              <a:ext uri="{FF2B5EF4-FFF2-40B4-BE49-F238E27FC236}">
                <a16:creationId xmlns:a16="http://schemas.microsoft.com/office/drawing/2014/main" id="{A0EE89C4-43CA-4798-ADA8-13C03EB746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0663" y="3317762"/>
            <a:ext cx="1237643" cy="1237643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901C19B5-F25D-4862-9642-3822D93C4B79}"/>
              </a:ext>
            </a:extLst>
          </p:cNvPr>
          <p:cNvGrpSpPr/>
          <p:nvPr/>
        </p:nvGrpSpPr>
        <p:grpSpPr>
          <a:xfrm>
            <a:off x="1460541" y="3126148"/>
            <a:ext cx="360001" cy="285664"/>
            <a:chOff x="1583547" y="1957550"/>
            <a:chExt cx="456417" cy="387502"/>
          </a:xfrm>
          <a:solidFill>
            <a:schemeClr val="tx1"/>
          </a:solidFill>
        </p:grpSpPr>
        <p:sp>
          <p:nvSpPr>
            <p:cNvPr id="30" name="up-and-down-arrows_21300">
              <a:extLst>
                <a:ext uri="{FF2B5EF4-FFF2-40B4-BE49-F238E27FC236}">
                  <a16:creationId xmlns:a16="http://schemas.microsoft.com/office/drawing/2014/main" id="{06AE11BF-1C32-4851-AD86-40982A272376}"/>
                </a:ext>
              </a:extLst>
            </p:cNvPr>
            <p:cNvSpPr>
              <a:spLocks noChangeAspect="1"/>
            </p:cNvSpPr>
            <p:nvPr/>
          </p:nvSpPr>
          <p:spPr bwMode="auto">
            <a:xfrm rot="4542481">
              <a:off x="1666866" y="1959960"/>
              <a:ext cx="198272" cy="193452"/>
            </a:xfrm>
            <a:custGeom>
              <a:avLst/>
              <a:gdLst>
                <a:gd name="T0" fmla="*/ 531 w 957"/>
                <a:gd name="T1" fmla="*/ 265 h 935"/>
                <a:gd name="T2" fmla="*/ 376 w 957"/>
                <a:gd name="T3" fmla="*/ 265 h 935"/>
                <a:gd name="T4" fmla="*/ 376 w 957"/>
                <a:gd name="T5" fmla="*/ 542 h 935"/>
                <a:gd name="T6" fmla="*/ 155 w 957"/>
                <a:gd name="T7" fmla="*/ 542 h 935"/>
                <a:gd name="T8" fmla="*/ 155 w 957"/>
                <a:gd name="T9" fmla="*/ 265 h 935"/>
                <a:gd name="T10" fmla="*/ 0 w 957"/>
                <a:gd name="T11" fmla="*/ 265 h 935"/>
                <a:gd name="T12" fmla="*/ 265 w 957"/>
                <a:gd name="T13" fmla="*/ 0 h 935"/>
                <a:gd name="T14" fmla="*/ 531 w 957"/>
                <a:gd name="T15" fmla="*/ 265 h 935"/>
                <a:gd name="T16" fmla="*/ 691 w 957"/>
                <a:gd name="T17" fmla="*/ 935 h 935"/>
                <a:gd name="T18" fmla="*/ 957 w 957"/>
                <a:gd name="T19" fmla="*/ 669 h 935"/>
                <a:gd name="T20" fmla="*/ 802 w 957"/>
                <a:gd name="T21" fmla="*/ 669 h 935"/>
                <a:gd name="T22" fmla="*/ 802 w 957"/>
                <a:gd name="T23" fmla="*/ 393 h 935"/>
                <a:gd name="T24" fmla="*/ 581 w 957"/>
                <a:gd name="T25" fmla="*/ 393 h 935"/>
                <a:gd name="T26" fmla="*/ 581 w 957"/>
                <a:gd name="T27" fmla="*/ 669 h 935"/>
                <a:gd name="T28" fmla="*/ 426 w 957"/>
                <a:gd name="T29" fmla="*/ 669 h 935"/>
                <a:gd name="T30" fmla="*/ 691 w 957"/>
                <a:gd name="T31" fmla="*/ 93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7" h="935">
                  <a:moveTo>
                    <a:pt x="531" y="265"/>
                  </a:moveTo>
                  <a:lnTo>
                    <a:pt x="376" y="265"/>
                  </a:lnTo>
                  <a:lnTo>
                    <a:pt x="376" y="542"/>
                  </a:lnTo>
                  <a:lnTo>
                    <a:pt x="155" y="542"/>
                  </a:lnTo>
                  <a:lnTo>
                    <a:pt x="155" y="265"/>
                  </a:lnTo>
                  <a:lnTo>
                    <a:pt x="0" y="265"/>
                  </a:lnTo>
                  <a:lnTo>
                    <a:pt x="265" y="0"/>
                  </a:lnTo>
                  <a:lnTo>
                    <a:pt x="531" y="265"/>
                  </a:lnTo>
                  <a:close/>
                  <a:moveTo>
                    <a:pt x="691" y="935"/>
                  </a:moveTo>
                  <a:lnTo>
                    <a:pt x="957" y="669"/>
                  </a:lnTo>
                  <a:lnTo>
                    <a:pt x="802" y="669"/>
                  </a:lnTo>
                  <a:lnTo>
                    <a:pt x="802" y="393"/>
                  </a:lnTo>
                  <a:lnTo>
                    <a:pt x="581" y="393"/>
                  </a:lnTo>
                  <a:lnTo>
                    <a:pt x="581" y="669"/>
                  </a:lnTo>
                  <a:lnTo>
                    <a:pt x="426" y="669"/>
                  </a:lnTo>
                  <a:lnTo>
                    <a:pt x="691" y="93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legs-up-position_82685">
              <a:extLst>
                <a:ext uri="{FF2B5EF4-FFF2-40B4-BE49-F238E27FC236}">
                  <a16:creationId xmlns:a16="http://schemas.microsoft.com/office/drawing/2014/main" id="{2EF5FBB1-5C6A-4813-8F8C-5772CD77AFC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83547" y="1985052"/>
              <a:ext cx="456417" cy="360000"/>
            </a:xfrm>
            <a:custGeom>
              <a:avLst/>
              <a:gdLst>
                <a:gd name="connsiteX0" fmla="*/ 587586 w 608235"/>
                <a:gd name="connsiteY0" fmla="*/ 381371 h 479747"/>
                <a:gd name="connsiteX1" fmla="*/ 605321 w 608235"/>
                <a:gd name="connsiteY1" fmla="*/ 437424 h 479747"/>
                <a:gd name="connsiteX2" fmla="*/ 555372 w 608235"/>
                <a:gd name="connsiteY2" fmla="*/ 469261 h 479747"/>
                <a:gd name="connsiteX3" fmla="*/ 554025 w 608235"/>
                <a:gd name="connsiteY3" fmla="*/ 465674 h 479747"/>
                <a:gd name="connsiteX4" fmla="*/ 579841 w 608235"/>
                <a:gd name="connsiteY4" fmla="*/ 428455 h 479747"/>
                <a:gd name="connsiteX5" fmla="*/ 583770 w 608235"/>
                <a:gd name="connsiteY5" fmla="*/ 383950 h 479747"/>
                <a:gd name="connsiteX6" fmla="*/ 587586 w 608235"/>
                <a:gd name="connsiteY6" fmla="*/ 381371 h 479747"/>
                <a:gd name="connsiteX7" fmla="*/ 205772 w 608235"/>
                <a:gd name="connsiteY7" fmla="*/ 360119 h 479747"/>
                <a:gd name="connsiteX8" fmla="*/ 204313 w 608235"/>
                <a:gd name="connsiteY8" fmla="*/ 426243 h 479747"/>
                <a:gd name="connsiteX9" fmla="*/ 368704 w 608235"/>
                <a:gd name="connsiteY9" fmla="*/ 426243 h 479747"/>
                <a:gd name="connsiteX10" fmla="*/ 372071 w 608235"/>
                <a:gd name="connsiteY10" fmla="*/ 426130 h 479747"/>
                <a:gd name="connsiteX11" fmla="*/ 371959 w 608235"/>
                <a:gd name="connsiteY11" fmla="*/ 387129 h 479747"/>
                <a:gd name="connsiteX12" fmla="*/ 350189 w 608235"/>
                <a:gd name="connsiteY12" fmla="*/ 364378 h 479747"/>
                <a:gd name="connsiteX13" fmla="*/ 205772 w 608235"/>
                <a:gd name="connsiteY13" fmla="*/ 360119 h 479747"/>
                <a:gd name="connsiteX14" fmla="*/ 63038 w 608235"/>
                <a:gd name="connsiteY14" fmla="*/ 359110 h 479747"/>
                <a:gd name="connsiteX15" fmla="*/ 35546 w 608235"/>
                <a:gd name="connsiteY15" fmla="*/ 378275 h 479747"/>
                <a:gd name="connsiteX16" fmla="*/ 15908 w 608235"/>
                <a:gd name="connsiteY16" fmla="*/ 447537 h 479747"/>
                <a:gd name="connsiteX17" fmla="*/ 31843 w 608235"/>
                <a:gd name="connsiteY17" fmla="*/ 467486 h 479747"/>
                <a:gd name="connsiteX18" fmla="*/ 107923 w 608235"/>
                <a:gd name="connsiteY18" fmla="*/ 465132 h 479747"/>
                <a:gd name="connsiteX19" fmla="*/ 106239 w 608235"/>
                <a:gd name="connsiteY19" fmla="*/ 458184 h 479747"/>
                <a:gd name="connsiteX20" fmla="*/ 106239 w 608235"/>
                <a:gd name="connsiteY20" fmla="*/ 440812 h 479747"/>
                <a:gd name="connsiteX21" fmla="*/ 121051 w 608235"/>
                <a:gd name="connsiteY21" fmla="*/ 426243 h 479747"/>
                <a:gd name="connsiteX22" fmla="*/ 156511 w 608235"/>
                <a:gd name="connsiteY22" fmla="*/ 426243 h 479747"/>
                <a:gd name="connsiteX23" fmla="*/ 157969 w 608235"/>
                <a:gd name="connsiteY23" fmla="*/ 360007 h 479747"/>
                <a:gd name="connsiteX24" fmla="*/ 63038 w 608235"/>
                <a:gd name="connsiteY24" fmla="*/ 359110 h 479747"/>
                <a:gd name="connsiteX25" fmla="*/ 489358 w 608235"/>
                <a:gd name="connsiteY25" fmla="*/ 313071 h 479747"/>
                <a:gd name="connsiteX26" fmla="*/ 572872 w 608235"/>
                <a:gd name="connsiteY26" fmla="*/ 396409 h 479747"/>
                <a:gd name="connsiteX27" fmla="*/ 489358 w 608235"/>
                <a:gd name="connsiteY27" fmla="*/ 479747 h 479747"/>
                <a:gd name="connsiteX28" fmla="*/ 405844 w 608235"/>
                <a:gd name="connsiteY28" fmla="*/ 396409 h 479747"/>
                <a:gd name="connsiteX29" fmla="*/ 489358 w 608235"/>
                <a:gd name="connsiteY29" fmla="*/ 313071 h 479747"/>
                <a:gd name="connsiteX30" fmla="*/ 53163 w 608235"/>
                <a:gd name="connsiteY30" fmla="*/ 26 h 479747"/>
                <a:gd name="connsiteX31" fmla="*/ 59896 w 608235"/>
                <a:gd name="connsiteY31" fmla="*/ 250 h 479747"/>
                <a:gd name="connsiteX32" fmla="*/ 89295 w 608235"/>
                <a:gd name="connsiteY32" fmla="*/ 31071 h 479747"/>
                <a:gd name="connsiteX33" fmla="*/ 87500 w 608235"/>
                <a:gd name="connsiteY33" fmla="*/ 167128 h 479747"/>
                <a:gd name="connsiteX34" fmla="*/ 87275 w 608235"/>
                <a:gd name="connsiteY34" fmla="*/ 211846 h 479747"/>
                <a:gd name="connsiteX35" fmla="*/ 87949 w 608235"/>
                <a:gd name="connsiteY35" fmla="*/ 349808 h 479747"/>
                <a:gd name="connsiteX36" fmla="*/ 181871 w 608235"/>
                <a:gd name="connsiteY36" fmla="*/ 350145 h 479747"/>
                <a:gd name="connsiteX37" fmla="*/ 353780 w 608235"/>
                <a:gd name="connsiteY37" fmla="*/ 354852 h 479747"/>
                <a:gd name="connsiteX38" fmla="*/ 383180 w 608235"/>
                <a:gd name="connsiteY38" fmla="*/ 386008 h 479747"/>
                <a:gd name="connsiteX39" fmla="*/ 382955 w 608235"/>
                <a:gd name="connsiteY39" fmla="*/ 444623 h 479747"/>
                <a:gd name="connsiteX40" fmla="*/ 383404 w 608235"/>
                <a:gd name="connsiteY40" fmla="*/ 459641 h 479747"/>
                <a:gd name="connsiteX41" fmla="*/ 379365 w 608235"/>
                <a:gd name="connsiteY41" fmla="*/ 469951 h 479747"/>
                <a:gd name="connsiteX42" fmla="*/ 368817 w 608235"/>
                <a:gd name="connsiteY42" fmla="*/ 474098 h 479747"/>
                <a:gd name="connsiteX43" fmla="*/ 368704 w 608235"/>
                <a:gd name="connsiteY43" fmla="*/ 474098 h 479747"/>
                <a:gd name="connsiteX44" fmla="*/ 331001 w 608235"/>
                <a:gd name="connsiteY44" fmla="*/ 473874 h 479747"/>
                <a:gd name="connsiteX45" fmla="*/ 24885 w 608235"/>
                <a:gd name="connsiteY45" fmla="*/ 477348 h 479747"/>
                <a:gd name="connsiteX46" fmla="*/ 23875 w 608235"/>
                <a:gd name="connsiteY46" fmla="*/ 477348 h 479747"/>
                <a:gd name="connsiteX47" fmla="*/ 4463 w 608235"/>
                <a:gd name="connsiteY47" fmla="*/ 468382 h 479747"/>
                <a:gd name="connsiteX48" fmla="*/ 872 w 608235"/>
                <a:gd name="connsiteY48" fmla="*/ 447761 h 479747"/>
                <a:gd name="connsiteX49" fmla="*/ 872 w 608235"/>
                <a:gd name="connsiteY49" fmla="*/ 447537 h 479747"/>
                <a:gd name="connsiteX50" fmla="*/ 25559 w 608235"/>
                <a:gd name="connsiteY50" fmla="*/ 204897 h 479747"/>
                <a:gd name="connsiteX51" fmla="*/ 27130 w 608235"/>
                <a:gd name="connsiteY51" fmla="*/ 161188 h 479747"/>
                <a:gd name="connsiteX52" fmla="*/ 23539 w 608235"/>
                <a:gd name="connsiteY52" fmla="*/ 29166 h 479747"/>
                <a:gd name="connsiteX53" fmla="*/ 31506 w 608235"/>
                <a:gd name="connsiteY53" fmla="*/ 8432 h 479747"/>
                <a:gd name="connsiteX54" fmla="*/ 53163 w 608235"/>
                <a:gd name="connsiteY54" fmla="*/ 26 h 47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235" h="479747">
                  <a:moveTo>
                    <a:pt x="587586" y="381371"/>
                  </a:moveTo>
                  <a:cubicBezTo>
                    <a:pt x="605096" y="393591"/>
                    <a:pt x="612953" y="416460"/>
                    <a:pt x="605321" y="437424"/>
                  </a:cubicBezTo>
                  <a:cubicBezTo>
                    <a:pt x="597688" y="458611"/>
                    <a:pt x="576810" y="471279"/>
                    <a:pt x="555372" y="469261"/>
                  </a:cubicBezTo>
                  <a:cubicBezTo>
                    <a:pt x="553688" y="469149"/>
                    <a:pt x="552902" y="466683"/>
                    <a:pt x="554025" y="465674"/>
                  </a:cubicBezTo>
                  <a:cubicBezTo>
                    <a:pt x="565361" y="456033"/>
                    <a:pt x="574453" y="443477"/>
                    <a:pt x="579841" y="428455"/>
                  </a:cubicBezTo>
                  <a:cubicBezTo>
                    <a:pt x="585117" y="413657"/>
                    <a:pt x="586239" y="398411"/>
                    <a:pt x="583770" y="383950"/>
                  </a:cubicBezTo>
                  <a:cubicBezTo>
                    <a:pt x="583433" y="382044"/>
                    <a:pt x="586014" y="380250"/>
                    <a:pt x="587586" y="381371"/>
                  </a:cubicBezTo>
                  <a:close/>
                  <a:moveTo>
                    <a:pt x="205772" y="360119"/>
                  </a:moveTo>
                  <a:lnTo>
                    <a:pt x="204313" y="426243"/>
                  </a:lnTo>
                  <a:lnTo>
                    <a:pt x="368704" y="426243"/>
                  </a:lnTo>
                  <a:cubicBezTo>
                    <a:pt x="369827" y="426243"/>
                    <a:pt x="371061" y="426355"/>
                    <a:pt x="372071" y="426130"/>
                  </a:cubicBezTo>
                  <a:lnTo>
                    <a:pt x="371959" y="387129"/>
                  </a:lnTo>
                  <a:cubicBezTo>
                    <a:pt x="371846" y="375361"/>
                    <a:pt x="362084" y="365162"/>
                    <a:pt x="350189" y="364378"/>
                  </a:cubicBezTo>
                  <a:cubicBezTo>
                    <a:pt x="350189" y="364378"/>
                    <a:pt x="286453" y="360679"/>
                    <a:pt x="205772" y="360119"/>
                  </a:cubicBezTo>
                  <a:close/>
                  <a:moveTo>
                    <a:pt x="63038" y="359110"/>
                  </a:moveTo>
                  <a:cubicBezTo>
                    <a:pt x="51031" y="358326"/>
                    <a:pt x="38687" y="366956"/>
                    <a:pt x="35546" y="378275"/>
                  </a:cubicBezTo>
                  <a:lnTo>
                    <a:pt x="15908" y="447537"/>
                  </a:lnTo>
                  <a:cubicBezTo>
                    <a:pt x="12766" y="458856"/>
                    <a:pt x="19948" y="467822"/>
                    <a:pt x="31843" y="467486"/>
                  </a:cubicBezTo>
                  <a:lnTo>
                    <a:pt x="107923" y="465132"/>
                  </a:lnTo>
                  <a:cubicBezTo>
                    <a:pt x="106800" y="463003"/>
                    <a:pt x="106239" y="460649"/>
                    <a:pt x="106239" y="458184"/>
                  </a:cubicBezTo>
                  <a:lnTo>
                    <a:pt x="106239" y="440812"/>
                  </a:lnTo>
                  <a:cubicBezTo>
                    <a:pt x="106239" y="432631"/>
                    <a:pt x="112748" y="426243"/>
                    <a:pt x="121051" y="426243"/>
                  </a:cubicBezTo>
                  <a:lnTo>
                    <a:pt x="156511" y="426243"/>
                  </a:lnTo>
                  <a:lnTo>
                    <a:pt x="157969" y="360007"/>
                  </a:lnTo>
                  <a:cubicBezTo>
                    <a:pt x="74708" y="359895"/>
                    <a:pt x="63038" y="359110"/>
                    <a:pt x="63038" y="359110"/>
                  </a:cubicBezTo>
                  <a:close/>
                  <a:moveTo>
                    <a:pt x="489358" y="313071"/>
                  </a:moveTo>
                  <a:cubicBezTo>
                    <a:pt x="535482" y="313071"/>
                    <a:pt x="572872" y="350383"/>
                    <a:pt x="572872" y="396409"/>
                  </a:cubicBezTo>
                  <a:cubicBezTo>
                    <a:pt x="572872" y="442435"/>
                    <a:pt x="535482" y="479747"/>
                    <a:pt x="489358" y="479747"/>
                  </a:cubicBezTo>
                  <a:cubicBezTo>
                    <a:pt x="443234" y="479747"/>
                    <a:pt x="405844" y="442435"/>
                    <a:pt x="405844" y="396409"/>
                  </a:cubicBezTo>
                  <a:cubicBezTo>
                    <a:pt x="405844" y="350383"/>
                    <a:pt x="443234" y="313071"/>
                    <a:pt x="489358" y="313071"/>
                  </a:cubicBezTo>
                  <a:close/>
                  <a:moveTo>
                    <a:pt x="53163" y="26"/>
                  </a:moveTo>
                  <a:lnTo>
                    <a:pt x="59896" y="250"/>
                  </a:lnTo>
                  <a:cubicBezTo>
                    <a:pt x="76279" y="923"/>
                    <a:pt x="89520" y="14708"/>
                    <a:pt x="89295" y="31071"/>
                  </a:cubicBezTo>
                  <a:lnTo>
                    <a:pt x="87500" y="167128"/>
                  </a:lnTo>
                  <a:cubicBezTo>
                    <a:pt x="87275" y="179456"/>
                    <a:pt x="87163" y="199517"/>
                    <a:pt x="87275" y="211846"/>
                  </a:cubicBezTo>
                  <a:lnTo>
                    <a:pt x="87949" y="349808"/>
                  </a:lnTo>
                  <a:cubicBezTo>
                    <a:pt x="106576" y="350032"/>
                    <a:pt x="135751" y="350145"/>
                    <a:pt x="181871" y="350145"/>
                  </a:cubicBezTo>
                  <a:cubicBezTo>
                    <a:pt x="274670" y="350145"/>
                    <a:pt x="352995" y="354740"/>
                    <a:pt x="353780" y="354852"/>
                  </a:cubicBezTo>
                  <a:cubicBezTo>
                    <a:pt x="370051" y="355748"/>
                    <a:pt x="383068" y="369757"/>
                    <a:pt x="383180" y="386008"/>
                  </a:cubicBezTo>
                  <a:lnTo>
                    <a:pt x="382955" y="444623"/>
                  </a:lnTo>
                  <a:lnTo>
                    <a:pt x="383404" y="459641"/>
                  </a:lnTo>
                  <a:cubicBezTo>
                    <a:pt x="383404" y="463675"/>
                    <a:pt x="382170" y="467149"/>
                    <a:pt x="379365" y="469951"/>
                  </a:cubicBezTo>
                  <a:cubicBezTo>
                    <a:pt x="376559" y="472753"/>
                    <a:pt x="372856" y="474098"/>
                    <a:pt x="368817" y="474098"/>
                  </a:cubicBezTo>
                  <a:lnTo>
                    <a:pt x="368704" y="474098"/>
                  </a:lnTo>
                  <a:lnTo>
                    <a:pt x="331001" y="473874"/>
                  </a:lnTo>
                  <a:lnTo>
                    <a:pt x="24885" y="477348"/>
                  </a:lnTo>
                  <a:cubicBezTo>
                    <a:pt x="24549" y="477348"/>
                    <a:pt x="24212" y="477348"/>
                    <a:pt x="23875" y="477348"/>
                  </a:cubicBezTo>
                  <a:cubicBezTo>
                    <a:pt x="15908" y="477348"/>
                    <a:pt x="8727" y="474098"/>
                    <a:pt x="4463" y="468382"/>
                  </a:cubicBezTo>
                  <a:cubicBezTo>
                    <a:pt x="199" y="462779"/>
                    <a:pt x="-1036" y="455270"/>
                    <a:pt x="872" y="447761"/>
                  </a:cubicBezTo>
                  <a:cubicBezTo>
                    <a:pt x="872" y="447649"/>
                    <a:pt x="872" y="447649"/>
                    <a:pt x="872" y="447537"/>
                  </a:cubicBezTo>
                  <a:lnTo>
                    <a:pt x="25559" y="204897"/>
                  </a:lnTo>
                  <a:cubicBezTo>
                    <a:pt x="26681" y="192905"/>
                    <a:pt x="27466" y="173180"/>
                    <a:pt x="27130" y="161188"/>
                  </a:cubicBezTo>
                  <a:lnTo>
                    <a:pt x="23539" y="29166"/>
                  </a:lnTo>
                  <a:cubicBezTo>
                    <a:pt x="23314" y="21320"/>
                    <a:pt x="26232" y="14036"/>
                    <a:pt x="31506" y="8432"/>
                  </a:cubicBezTo>
                  <a:cubicBezTo>
                    <a:pt x="37229" y="2716"/>
                    <a:pt x="44859" y="-310"/>
                    <a:pt x="5316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3" name="图形 42" descr="下降趋势">
            <a:extLst>
              <a:ext uri="{FF2B5EF4-FFF2-40B4-BE49-F238E27FC236}">
                <a16:creationId xmlns:a16="http://schemas.microsoft.com/office/drawing/2014/main" id="{9231FE5A-5ABA-408C-8CE2-FD13601325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1833" y="3088980"/>
            <a:ext cx="360000" cy="360000"/>
          </a:xfrm>
          <a:prstGeom prst="rect">
            <a:avLst/>
          </a:prstGeom>
        </p:spPr>
      </p:pic>
      <p:pic>
        <p:nvPicPr>
          <p:cNvPr id="48" name="图形 47" descr="带齿轮的头部">
            <a:extLst>
              <a:ext uri="{FF2B5EF4-FFF2-40B4-BE49-F238E27FC236}">
                <a16:creationId xmlns:a16="http://schemas.microsoft.com/office/drawing/2014/main" id="{D176852F-E68B-455B-9F6A-F9D7C55AD1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386" y="3088980"/>
            <a:ext cx="360000" cy="360000"/>
          </a:xfrm>
          <a:prstGeom prst="rect">
            <a:avLst/>
          </a:prstGeom>
        </p:spPr>
      </p:pic>
      <p:pic>
        <p:nvPicPr>
          <p:cNvPr id="55" name="图形 54" descr="温度计">
            <a:extLst>
              <a:ext uri="{FF2B5EF4-FFF2-40B4-BE49-F238E27FC236}">
                <a16:creationId xmlns:a16="http://schemas.microsoft.com/office/drawing/2014/main" id="{6BF3A69B-EE44-4CB3-AF6C-E478BB655E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18331" y="3108885"/>
            <a:ext cx="360000" cy="360000"/>
          </a:xfrm>
          <a:prstGeom prst="rect">
            <a:avLst/>
          </a:prstGeom>
        </p:spPr>
      </p:pic>
      <p:pic>
        <p:nvPicPr>
          <p:cNvPr id="57" name="图形 56" descr="肺">
            <a:extLst>
              <a:ext uri="{FF2B5EF4-FFF2-40B4-BE49-F238E27FC236}">
                <a16:creationId xmlns:a16="http://schemas.microsoft.com/office/drawing/2014/main" id="{0801C9BA-1DA7-4F47-8E93-A72F447136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58331" y="3097446"/>
            <a:ext cx="360000" cy="360000"/>
          </a:xfrm>
          <a:prstGeom prst="rect">
            <a:avLst/>
          </a:prstGeom>
        </p:spPr>
      </p:pic>
      <p:pic>
        <p:nvPicPr>
          <p:cNvPr id="59" name="图形 58" descr="心脏器官">
            <a:extLst>
              <a:ext uri="{FF2B5EF4-FFF2-40B4-BE49-F238E27FC236}">
                <a16:creationId xmlns:a16="http://schemas.microsoft.com/office/drawing/2014/main" id="{86678B6A-174A-476C-A957-B157DF4042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359201" y="3113908"/>
            <a:ext cx="360000" cy="360000"/>
          </a:xfrm>
          <a:prstGeom prst="rect">
            <a:avLst/>
          </a:prstGeom>
        </p:spPr>
      </p:pic>
      <p:pic>
        <p:nvPicPr>
          <p:cNvPr id="61" name="图形 60" descr="大脑">
            <a:extLst>
              <a:ext uri="{FF2B5EF4-FFF2-40B4-BE49-F238E27FC236}">
                <a16:creationId xmlns:a16="http://schemas.microsoft.com/office/drawing/2014/main" id="{C1D5B0C6-2E4C-4354-9567-249FE46D32D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963262" y="3121867"/>
            <a:ext cx="360000" cy="360000"/>
          </a:xfrm>
          <a:prstGeom prst="rect">
            <a:avLst/>
          </a:prstGeom>
        </p:spPr>
      </p:pic>
      <p:sp>
        <p:nvSpPr>
          <p:cNvPr id="63" name="sine-wave-graphic_38912">
            <a:extLst>
              <a:ext uri="{FF2B5EF4-FFF2-40B4-BE49-F238E27FC236}">
                <a16:creationId xmlns:a16="http://schemas.microsoft.com/office/drawing/2014/main" id="{DCAD34F7-5797-41AB-8B12-0AE13A43DB5F}"/>
              </a:ext>
            </a:extLst>
          </p:cNvPr>
          <p:cNvSpPr>
            <a:spLocks noChangeAspect="1"/>
          </p:cNvSpPr>
          <p:nvPr/>
        </p:nvSpPr>
        <p:spPr bwMode="auto">
          <a:xfrm>
            <a:off x="7530503" y="3164179"/>
            <a:ext cx="290946" cy="247628"/>
          </a:xfrm>
          <a:custGeom>
            <a:avLst/>
            <a:gdLst>
              <a:gd name="T0" fmla="*/ 1244 w 1450"/>
              <a:gd name="T1" fmla="*/ 213 h 1236"/>
              <a:gd name="T2" fmla="*/ 1408 w 1450"/>
              <a:gd name="T3" fmla="*/ 413 h 1236"/>
              <a:gd name="T4" fmla="*/ 1408 w 1450"/>
              <a:gd name="T5" fmla="*/ 213 h 1236"/>
              <a:gd name="T6" fmla="*/ 1244 w 1450"/>
              <a:gd name="T7" fmla="*/ 420 h 1236"/>
              <a:gd name="T8" fmla="*/ 1044 w 1450"/>
              <a:gd name="T9" fmla="*/ 40 h 1236"/>
              <a:gd name="T10" fmla="*/ 1237 w 1450"/>
              <a:gd name="T11" fmla="*/ 220 h 1236"/>
              <a:gd name="T12" fmla="*/ 1198 w 1450"/>
              <a:gd name="T13" fmla="*/ 420 h 1236"/>
              <a:gd name="T14" fmla="*/ 1044 w 1450"/>
              <a:gd name="T15" fmla="*/ 620 h 1236"/>
              <a:gd name="T16" fmla="*/ 844 w 1450"/>
              <a:gd name="T17" fmla="*/ 620 h 1236"/>
              <a:gd name="T18" fmla="*/ 844 w 1450"/>
              <a:gd name="T19" fmla="*/ 620 h 1236"/>
              <a:gd name="T20" fmla="*/ 876 w 1450"/>
              <a:gd name="T21" fmla="*/ 620 h 1236"/>
              <a:gd name="T22" fmla="*/ 1037 w 1450"/>
              <a:gd name="T23" fmla="*/ 40 h 1236"/>
              <a:gd name="T24" fmla="*/ 1037 w 1450"/>
              <a:gd name="T25" fmla="*/ 413 h 1236"/>
              <a:gd name="T26" fmla="*/ 844 w 1450"/>
              <a:gd name="T27" fmla="*/ 503 h 1236"/>
              <a:gd name="T28" fmla="*/ 837 w 1450"/>
              <a:gd name="T29" fmla="*/ 488 h 1236"/>
              <a:gd name="T30" fmla="*/ 644 w 1450"/>
              <a:gd name="T31" fmla="*/ 220 h 1236"/>
              <a:gd name="T32" fmla="*/ 644 w 1450"/>
              <a:gd name="T33" fmla="*/ 413 h 1236"/>
              <a:gd name="T34" fmla="*/ 647 w 1450"/>
              <a:gd name="T35" fmla="*/ 420 h 1236"/>
              <a:gd name="T36" fmla="*/ 637 w 1450"/>
              <a:gd name="T37" fmla="*/ 213 h 1236"/>
              <a:gd name="T38" fmla="*/ 444 w 1450"/>
              <a:gd name="T39" fmla="*/ 413 h 1236"/>
              <a:gd name="T40" fmla="*/ 444 w 1450"/>
              <a:gd name="T41" fmla="*/ 613 h 1236"/>
              <a:gd name="T42" fmla="*/ 444 w 1450"/>
              <a:gd name="T43" fmla="*/ 620 h 1236"/>
              <a:gd name="T44" fmla="*/ 324 w 1450"/>
              <a:gd name="T45" fmla="*/ 613 h 1236"/>
              <a:gd name="T46" fmla="*/ 244 w 1450"/>
              <a:gd name="T47" fmla="*/ 613 h 1236"/>
              <a:gd name="T48" fmla="*/ 299 w 1450"/>
              <a:gd name="T49" fmla="*/ 620 h 1236"/>
              <a:gd name="T50" fmla="*/ 437 w 1450"/>
              <a:gd name="T51" fmla="*/ 813 h 1236"/>
              <a:gd name="T52" fmla="*/ 437 w 1450"/>
              <a:gd name="T53" fmla="*/ 820 h 1236"/>
              <a:gd name="T54" fmla="*/ 244 w 1450"/>
              <a:gd name="T55" fmla="*/ 220 h 1236"/>
              <a:gd name="T56" fmla="*/ 237 w 1450"/>
              <a:gd name="T57" fmla="*/ 213 h 1236"/>
              <a:gd name="T58" fmla="*/ 103 w 1450"/>
              <a:gd name="T59" fmla="*/ 413 h 1236"/>
              <a:gd name="T60" fmla="*/ 237 w 1450"/>
              <a:gd name="T61" fmla="*/ 40 h 1236"/>
              <a:gd name="T62" fmla="*/ 42 w 1450"/>
              <a:gd name="T63" fmla="*/ 813 h 1236"/>
              <a:gd name="T64" fmla="*/ 237 w 1450"/>
              <a:gd name="T65" fmla="*/ 1020 h 1236"/>
              <a:gd name="T66" fmla="*/ 48 w 1450"/>
              <a:gd name="T67" fmla="*/ 620 h 1236"/>
              <a:gd name="T68" fmla="*/ 51 w 1450"/>
              <a:gd name="T69" fmla="*/ 613 h 1236"/>
              <a:gd name="T70" fmla="*/ 437 w 1450"/>
              <a:gd name="T71" fmla="*/ 1196 h 1236"/>
              <a:gd name="T72" fmla="*/ 244 w 1450"/>
              <a:gd name="T73" fmla="*/ 820 h 1236"/>
              <a:gd name="T74" fmla="*/ 444 w 1450"/>
              <a:gd name="T75" fmla="*/ 1196 h 1236"/>
              <a:gd name="T76" fmla="*/ 444 w 1450"/>
              <a:gd name="T77" fmla="*/ 853 h 1236"/>
              <a:gd name="T78" fmla="*/ 530 w 1450"/>
              <a:gd name="T79" fmla="*/ 813 h 1236"/>
              <a:gd name="T80" fmla="*/ 601 w 1450"/>
              <a:gd name="T81" fmla="*/ 613 h 1236"/>
              <a:gd name="T82" fmla="*/ 644 w 1450"/>
              <a:gd name="T83" fmla="*/ 1020 h 1236"/>
              <a:gd name="T84" fmla="*/ 837 w 1450"/>
              <a:gd name="T85" fmla="*/ 820 h 1236"/>
              <a:gd name="T86" fmla="*/ 837 w 1450"/>
              <a:gd name="T87" fmla="*/ 813 h 1236"/>
              <a:gd name="T88" fmla="*/ 837 w 1450"/>
              <a:gd name="T89" fmla="*/ 613 h 1236"/>
              <a:gd name="T90" fmla="*/ 1037 w 1450"/>
              <a:gd name="T91" fmla="*/ 1196 h 1236"/>
              <a:gd name="T92" fmla="*/ 1037 w 1450"/>
              <a:gd name="T93" fmla="*/ 1013 h 1236"/>
              <a:gd name="T94" fmla="*/ 1237 w 1450"/>
              <a:gd name="T95" fmla="*/ 1196 h 1236"/>
              <a:gd name="T96" fmla="*/ 1237 w 1450"/>
              <a:gd name="T97" fmla="*/ 1013 h 1236"/>
              <a:gd name="T98" fmla="*/ 1237 w 1450"/>
              <a:gd name="T99" fmla="*/ 620 h 1236"/>
              <a:gd name="T100" fmla="*/ 1152 w 1450"/>
              <a:gd name="T101" fmla="*/ 613 h 1236"/>
              <a:gd name="T102" fmla="*/ 1244 w 1450"/>
              <a:gd name="T103" fmla="*/ 820 h 1236"/>
              <a:gd name="T104" fmla="*/ 1400 w 1450"/>
              <a:gd name="T105" fmla="*/ 620 h 1236"/>
              <a:gd name="T106" fmla="*/ 1244 w 1450"/>
              <a:gd name="T107" fmla="*/ 1196 h 1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0" h="1236">
                <a:moveTo>
                  <a:pt x="0" y="0"/>
                </a:moveTo>
                <a:lnTo>
                  <a:pt x="0" y="1236"/>
                </a:lnTo>
                <a:lnTo>
                  <a:pt x="1450" y="1236"/>
                </a:lnTo>
                <a:lnTo>
                  <a:pt x="1450" y="0"/>
                </a:lnTo>
                <a:lnTo>
                  <a:pt x="0" y="0"/>
                </a:lnTo>
                <a:close/>
                <a:moveTo>
                  <a:pt x="1244" y="213"/>
                </a:moveTo>
                <a:lnTo>
                  <a:pt x="1244" y="40"/>
                </a:lnTo>
                <a:lnTo>
                  <a:pt x="1410" y="40"/>
                </a:lnTo>
                <a:lnTo>
                  <a:pt x="1410" y="547"/>
                </a:lnTo>
                <a:cubicBezTo>
                  <a:pt x="1397" y="505"/>
                  <a:pt x="1376" y="454"/>
                  <a:pt x="1345" y="420"/>
                </a:cubicBezTo>
                <a:lnTo>
                  <a:pt x="1408" y="420"/>
                </a:lnTo>
                <a:lnTo>
                  <a:pt x="1408" y="413"/>
                </a:lnTo>
                <a:lnTo>
                  <a:pt x="1339" y="413"/>
                </a:lnTo>
                <a:cubicBezTo>
                  <a:pt x="1320" y="394"/>
                  <a:pt x="1297" y="382"/>
                  <a:pt x="1271" y="382"/>
                </a:cubicBezTo>
                <a:cubicBezTo>
                  <a:pt x="1261" y="382"/>
                  <a:pt x="1252" y="384"/>
                  <a:pt x="1244" y="387"/>
                </a:cubicBezTo>
                <a:lnTo>
                  <a:pt x="1244" y="220"/>
                </a:lnTo>
                <a:lnTo>
                  <a:pt x="1408" y="220"/>
                </a:lnTo>
                <a:lnTo>
                  <a:pt x="1408" y="213"/>
                </a:lnTo>
                <a:lnTo>
                  <a:pt x="1244" y="213"/>
                </a:lnTo>
                <a:close/>
                <a:moveTo>
                  <a:pt x="1244" y="420"/>
                </a:moveTo>
                <a:lnTo>
                  <a:pt x="1305" y="420"/>
                </a:lnTo>
                <a:cubicBezTo>
                  <a:pt x="1357" y="453"/>
                  <a:pt x="1389" y="560"/>
                  <a:pt x="1399" y="613"/>
                </a:cubicBezTo>
                <a:lnTo>
                  <a:pt x="1244" y="613"/>
                </a:lnTo>
                <a:lnTo>
                  <a:pt x="1244" y="420"/>
                </a:lnTo>
                <a:lnTo>
                  <a:pt x="1244" y="420"/>
                </a:lnTo>
                <a:close/>
                <a:moveTo>
                  <a:pt x="1250" y="413"/>
                </a:moveTo>
                <a:cubicBezTo>
                  <a:pt x="1257" y="410"/>
                  <a:pt x="1264" y="409"/>
                  <a:pt x="1271" y="409"/>
                </a:cubicBezTo>
                <a:cubicBezTo>
                  <a:pt x="1278" y="409"/>
                  <a:pt x="1285" y="410"/>
                  <a:pt x="1292" y="413"/>
                </a:cubicBezTo>
                <a:lnTo>
                  <a:pt x="1250" y="413"/>
                </a:lnTo>
                <a:close/>
                <a:moveTo>
                  <a:pt x="1044" y="40"/>
                </a:moveTo>
                <a:lnTo>
                  <a:pt x="1237" y="40"/>
                </a:lnTo>
                <a:lnTo>
                  <a:pt x="1237" y="213"/>
                </a:lnTo>
                <a:lnTo>
                  <a:pt x="1044" y="213"/>
                </a:lnTo>
                <a:lnTo>
                  <a:pt x="1044" y="40"/>
                </a:lnTo>
                <a:close/>
                <a:moveTo>
                  <a:pt x="1044" y="220"/>
                </a:moveTo>
                <a:lnTo>
                  <a:pt x="1237" y="220"/>
                </a:lnTo>
                <a:lnTo>
                  <a:pt x="1237" y="390"/>
                </a:lnTo>
                <a:cubicBezTo>
                  <a:pt x="1225" y="395"/>
                  <a:pt x="1214" y="403"/>
                  <a:pt x="1204" y="413"/>
                </a:cubicBezTo>
                <a:lnTo>
                  <a:pt x="1044" y="413"/>
                </a:lnTo>
                <a:lnTo>
                  <a:pt x="1044" y="220"/>
                </a:lnTo>
                <a:close/>
                <a:moveTo>
                  <a:pt x="1044" y="420"/>
                </a:moveTo>
                <a:lnTo>
                  <a:pt x="1198" y="420"/>
                </a:lnTo>
                <a:cubicBezTo>
                  <a:pt x="1146" y="479"/>
                  <a:pt x="1128" y="591"/>
                  <a:pt x="1125" y="613"/>
                </a:cubicBezTo>
                <a:lnTo>
                  <a:pt x="1044" y="613"/>
                </a:lnTo>
                <a:lnTo>
                  <a:pt x="1044" y="420"/>
                </a:lnTo>
                <a:close/>
                <a:moveTo>
                  <a:pt x="1124" y="620"/>
                </a:moveTo>
                <a:cubicBezTo>
                  <a:pt x="1117" y="669"/>
                  <a:pt x="1092" y="774"/>
                  <a:pt x="1044" y="812"/>
                </a:cubicBezTo>
                <a:lnTo>
                  <a:pt x="1044" y="620"/>
                </a:lnTo>
                <a:lnTo>
                  <a:pt x="1124" y="620"/>
                </a:lnTo>
                <a:close/>
                <a:moveTo>
                  <a:pt x="844" y="592"/>
                </a:moveTo>
                <a:cubicBezTo>
                  <a:pt x="845" y="599"/>
                  <a:pt x="847" y="607"/>
                  <a:pt x="848" y="613"/>
                </a:cubicBezTo>
                <a:lnTo>
                  <a:pt x="844" y="613"/>
                </a:lnTo>
                <a:lnTo>
                  <a:pt x="844" y="592"/>
                </a:lnTo>
                <a:close/>
                <a:moveTo>
                  <a:pt x="844" y="620"/>
                </a:moveTo>
                <a:lnTo>
                  <a:pt x="849" y="620"/>
                </a:lnTo>
                <a:cubicBezTo>
                  <a:pt x="849" y="620"/>
                  <a:pt x="849" y="620"/>
                  <a:pt x="849" y="620"/>
                </a:cubicBezTo>
                <a:lnTo>
                  <a:pt x="850" y="620"/>
                </a:lnTo>
                <a:cubicBezTo>
                  <a:pt x="851" y="629"/>
                  <a:pt x="873" y="749"/>
                  <a:pt x="928" y="813"/>
                </a:cubicBezTo>
                <a:lnTo>
                  <a:pt x="844" y="813"/>
                </a:lnTo>
                <a:lnTo>
                  <a:pt x="844" y="620"/>
                </a:lnTo>
                <a:lnTo>
                  <a:pt x="844" y="620"/>
                </a:lnTo>
                <a:close/>
                <a:moveTo>
                  <a:pt x="876" y="620"/>
                </a:moveTo>
                <a:lnTo>
                  <a:pt x="1037" y="620"/>
                </a:lnTo>
                <a:lnTo>
                  <a:pt x="1037" y="813"/>
                </a:lnTo>
                <a:lnTo>
                  <a:pt x="966" y="813"/>
                </a:lnTo>
                <a:cubicBezTo>
                  <a:pt x="915" y="775"/>
                  <a:pt x="886" y="669"/>
                  <a:pt x="876" y="620"/>
                </a:cubicBezTo>
                <a:close/>
                <a:moveTo>
                  <a:pt x="1033" y="820"/>
                </a:moveTo>
                <a:cubicBezTo>
                  <a:pt x="1024" y="824"/>
                  <a:pt x="1015" y="827"/>
                  <a:pt x="1005" y="827"/>
                </a:cubicBezTo>
                <a:cubicBezTo>
                  <a:pt x="995" y="827"/>
                  <a:pt x="986" y="824"/>
                  <a:pt x="977" y="820"/>
                </a:cubicBezTo>
                <a:lnTo>
                  <a:pt x="1033" y="820"/>
                </a:lnTo>
                <a:close/>
                <a:moveTo>
                  <a:pt x="844" y="40"/>
                </a:moveTo>
                <a:lnTo>
                  <a:pt x="1037" y="40"/>
                </a:lnTo>
                <a:lnTo>
                  <a:pt x="1037" y="213"/>
                </a:lnTo>
                <a:lnTo>
                  <a:pt x="844" y="213"/>
                </a:lnTo>
                <a:lnTo>
                  <a:pt x="844" y="40"/>
                </a:lnTo>
                <a:close/>
                <a:moveTo>
                  <a:pt x="844" y="220"/>
                </a:moveTo>
                <a:lnTo>
                  <a:pt x="1037" y="220"/>
                </a:lnTo>
                <a:lnTo>
                  <a:pt x="1037" y="413"/>
                </a:lnTo>
                <a:lnTo>
                  <a:pt x="844" y="413"/>
                </a:lnTo>
                <a:lnTo>
                  <a:pt x="844" y="220"/>
                </a:lnTo>
                <a:close/>
                <a:moveTo>
                  <a:pt x="1037" y="420"/>
                </a:moveTo>
                <a:lnTo>
                  <a:pt x="1037" y="613"/>
                </a:lnTo>
                <a:lnTo>
                  <a:pt x="875" y="613"/>
                </a:lnTo>
                <a:cubicBezTo>
                  <a:pt x="873" y="601"/>
                  <a:pt x="863" y="553"/>
                  <a:pt x="844" y="503"/>
                </a:cubicBezTo>
                <a:lnTo>
                  <a:pt x="844" y="420"/>
                </a:lnTo>
                <a:lnTo>
                  <a:pt x="1037" y="420"/>
                </a:lnTo>
                <a:close/>
                <a:moveTo>
                  <a:pt x="837" y="488"/>
                </a:moveTo>
                <a:cubicBezTo>
                  <a:pt x="826" y="463"/>
                  <a:pt x="812" y="439"/>
                  <a:pt x="794" y="420"/>
                </a:cubicBezTo>
                <a:lnTo>
                  <a:pt x="837" y="420"/>
                </a:lnTo>
                <a:lnTo>
                  <a:pt x="837" y="488"/>
                </a:lnTo>
                <a:close/>
                <a:moveTo>
                  <a:pt x="644" y="40"/>
                </a:moveTo>
                <a:lnTo>
                  <a:pt x="837" y="40"/>
                </a:lnTo>
                <a:lnTo>
                  <a:pt x="837" y="213"/>
                </a:lnTo>
                <a:lnTo>
                  <a:pt x="644" y="213"/>
                </a:lnTo>
                <a:lnTo>
                  <a:pt x="644" y="40"/>
                </a:lnTo>
                <a:close/>
                <a:moveTo>
                  <a:pt x="644" y="220"/>
                </a:moveTo>
                <a:lnTo>
                  <a:pt x="837" y="220"/>
                </a:lnTo>
                <a:lnTo>
                  <a:pt x="837" y="413"/>
                </a:lnTo>
                <a:lnTo>
                  <a:pt x="788" y="413"/>
                </a:lnTo>
                <a:cubicBezTo>
                  <a:pt x="769" y="394"/>
                  <a:pt x="747" y="382"/>
                  <a:pt x="720" y="382"/>
                </a:cubicBezTo>
                <a:cubicBezTo>
                  <a:pt x="694" y="382"/>
                  <a:pt x="672" y="394"/>
                  <a:pt x="653" y="413"/>
                </a:cubicBezTo>
                <a:lnTo>
                  <a:pt x="644" y="413"/>
                </a:lnTo>
                <a:lnTo>
                  <a:pt x="644" y="220"/>
                </a:lnTo>
                <a:close/>
                <a:moveTo>
                  <a:pt x="741" y="413"/>
                </a:moveTo>
                <a:lnTo>
                  <a:pt x="700" y="413"/>
                </a:lnTo>
                <a:cubicBezTo>
                  <a:pt x="706" y="410"/>
                  <a:pt x="713" y="409"/>
                  <a:pt x="720" y="409"/>
                </a:cubicBezTo>
                <a:cubicBezTo>
                  <a:pt x="727" y="409"/>
                  <a:pt x="734" y="410"/>
                  <a:pt x="741" y="413"/>
                </a:cubicBezTo>
                <a:close/>
                <a:moveTo>
                  <a:pt x="647" y="420"/>
                </a:moveTo>
                <a:cubicBezTo>
                  <a:pt x="646" y="421"/>
                  <a:pt x="645" y="422"/>
                  <a:pt x="644" y="424"/>
                </a:cubicBezTo>
                <a:lnTo>
                  <a:pt x="644" y="420"/>
                </a:lnTo>
                <a:lnTo>
                  <a:pt x="647" y="420"/>
                </a:lnTo>
                <a:close/>
                <a:moveTo>
                  <a:pt x="444" y="40"/>
                </a:moveTo>
                <a:lnTo>
                  <a:pt x="637" y="40"/>
                </a:lnTo>
                <a:lnTo>
                  <a:pt x="637" y="213"/>
                </a:lnTo>
                <a:lnTo>
                  <a:pt x="444" y="213"/>
                </a:lnTo>
                <a:lnTo>
                  <a:pt x="444" y="40"/>
                </a:lnTo>
                <a:close/>
                <a:moveTo>
                  <a:pt x="444" y="220"/>
                </a:moveTo>
                <a:lnTo>
                  <a:pt x="637" y="220"/>
                </a:lnTo>
                <a:lnTo>
                  <a:pt x="637" y="413"/>
                </a:lnTo>
                <a:lnTo>
                  <a:pt x="444" y="413"/>
                </a:lnTo>
                <a:lnTo>
                  <a:pt x="444" y="220"/>
                </a:lnTo>
                <a:close/>
                <a:moveTo>
                  <a:pt x="444" y="420"/>
                </a:moveTo>
                <a:lnTo>
                  <a:pt x="637" y="420"/>
                </a:lnTo>
                <a:lnTo>
                  <a:pt x="637" y="433"/>
                </a:lnTo>
                <a:cubicBezTo>
                  <a:pt x="593" y="495"/>
                  <a:pt x="577" y="593"/>
                  <a:pt x="574" y="613"/>
                </a:cubicBezTo>
                <a:lnTo>
                  <a:pt x="444" y="613"/>
                </a:lnTo>
                <a:lnTo>
                  <a:pt x="444" y="420"/>
                </a:lnTo>
                <a:close/>
                <a:moveTo>
                  <a:pt x="444" y="620"/>
                </a:moveTo>
                <a:lnTo>
                  <a:pt x="573" y="620"/>
                </a:lnTo>
                <a:cubicBezTo>
                  <a:pt x="567" y="669"/>
                  <a:pt x="541" y="775"/>
                  <a:pt x="492" y="813"/>
                </a:cubicBezTo>
                <a:lnTo>
                  <a:pt x="444" y="813"/>
                </a:lnTo>
                <a:lnTo>
                  <a:pt x="444" y="620"/>
                </a:lnTo>
                <a:close/>
                <a:moveTo>
                  <a:pt x="482" y="820"/>
                </a:moveTo>
                <a:cubicBezTo>
                  <a:pt x="473" y="824"/>
                  <a:pt x="464" y="827"/>
                  <a:pt x="454" y="827"/>
                </a:cubicBezTo>
                <a:cubicBezTo>
                  <a:pt x="451" y="827"/>
                  <a:pt x="447" y="826"/>
                  <a:pt x="444" y="826"/>
                </a:cubicBezTo>
                <a:lnTo>
                  <a:pt x="444" y="820"/>
                </a:lnTo>
                <a:lnTo>
                  <a:pt x="482" y="820"/>
                </a:lnTo>
                <a:close/>
                <a:moveTo>
                  <a:pt x="324" y="613"/>
                </a:moveTo>
                <a:cubicBezTo>
                  <a:pt x="321" y="593"/>
                  <a:pt x="298" y="480"/>
                  <a:pt x="244" y="420"/>
                </a:cubicBezTo>
                <a:lnTo>
                  <a:pt x="437" y="420"/>
                </a:lnTo>
                <a:lnTo>
                  <a:pt x="437" y="613"/>
                </a:lnTo>
                <a:lnTo>
                  <a:pt x="324" y="613"/>
                </a:lnTo>
                <a:close/>
                <a:moveTo>
                  <a:pt x="297" y="613"/>
                </a:moveTo>
                <a:lnTo>
                  <a:pt x="244" y="613"/>
                </a:lnTo>
                <a:lnTo>
                  <a:pt x="244" y="464"/>
                </a:lnTo>
                <a:cubicBezTo>
                  <a:pt x="272" y="511"/>
                  <a:pt x="290" y="575"/>
                  <a:pt x="297" y="613"/>
                </a:cubicBezTo>
                <a:close/>
                <a:moveTo>
                  <a:pt x="244" y="620"/>
                </a:moveTo>
                <a:lnTo>
                  <a:pt x="299" y="620"/>
                </a:lnTo>
                <a:cubicBezTo>
                  <a:pt x="299" y="620"/>
                  <a:pt x="299" y="620"/>
                  <a:pt x="299" y="620"/>
                </a:cubicBezTo>
                <a:lnTo>
                  <a:pt x="299" y="620"/>
                </a:lnTo>
                <a:cubicBezTo>
                  <a:pt x="300" y="629"/>
                  <a:pt x="322" y="749"/>
                  <a:pt x="377" y="813"/>
                </a:cubicBezTo>
                <a:lnTo>
                  <a:pt x="244" y="813"/>
                </a:lnTo>
                <a:lnTo>
                  <a:pt x="244" y="620"/>
                </a:lnTo>
                <a:close/>
                <a:moveTo>
                  <a:pt x="326" y="620"/>
                </a:moveTo>
                <a:lnTo>
                  <a:pt x="437" y="620"/>
                </a:lnTo>
                <a:lnTo>
                  <a:pt x="437" y="813"/>
                </a:lnTo>
                <a:lnTo>
                  <a:pt x="416" y="813"/>
                </a:lnTo>
                <a:cubicBezTo>
                  <a:pt x="365" y="775"/>
                  <a:pt x="335" y="669"/>
                  <a:pt x="326" y="620"/>
                </a:cubicBezTo>
                <a:close/>
                <a:moveTo>
                  <a:pt x="437" y="820"/>
                </a:moveTo>
                <a:lnTo>
                  <a:pt x="437" y="824"/>
                </a:lnTo>
                <a:cubicBezTo>
                  <a:pt x="433" y="823"/>
                  <a:pt x="430" y="821"/>
                  <a:pt x="426" y="820"/>
                </a:cubicBezTo>
                <a:lnTo>
                  <a:pt x="437" y="820"/>
                </a:lnTo>
                <a:close/>
                <a:moveTo>
                  <a:pt x="244" y="40"/>
                </a:moveTo>
                <a:lnTo>
                  <a:pt x="437" y="40"/>
                </a:lnTo>
                <a:lnTo>
                  <a:pt x="437" y="213"/>
                </a:lnTo>
                <a:lnTo>
                  <a:pt x="244" y="213"/>
                </a:lnTo>
                <a:lnTo>
                  <a:pt x="244" y="40"/>
                </a:lnTo>
                <a:close/>
                <a:moveTo>
                  <a:pt x="244" y="220"/>
                </a:moveTo>
                <a:lnTo>
                  <a:pt x="437" y="220"/>
                </a:lnTo>
                <a:lnTo>
                  <a:pt x="437" y="413"/>
                </a:lnTo>
                <a:lnTo>
                  <a:pt x="244" y="413"/>
                </a:lnTo>
                <a:lnTo>
                  <a:pt x="244" y="220"/>
                </a:lnTo>
                <a:close/>
                <a:moveTo>
                  <a:pt x="237" y="40"/>
                </a:moveTo>
                <a:lnTo>
                  <a:pt x="237" y="213"/>
                </a:lnTo>
                <a:lnTo>
                  <a:pt x="42" y="213"/>
                </a:lnTo>
                <a:lnTo>
                  <a:pt x="42" y="220"/>
                </a:lnTo>
                <a:lnTo>
                  <a:pt x="237" y="220"/>
                </a:lnTo>
                <a:lnTo>
                  <a:pt x="237" y="413"/>
                </a:lnTo>
                <a:cubicBezTo>
                  <a:pt x="218" y="394"/>
                  <a:pt x="196" y="382"/>
                  <a:pt x="169" y="382"/>
                </a:cubicBezTo>
                <a:cubicBezTo>
                  <a:pt x="143" y="382"/>
                  <a:pt x="121" y="394"/>
                  <a:pt x="103" y="413"/>
                </a:cubicBezTo>
                <a:lnTo>
                  <a:pt x="42" y="413"/>
                </a:lnTo>
                <a:lnTo>
                  <a:pt x="42" y="420"/>
                </a:lnTo>
                <a:lnTo>
                  <a:pt x="97" y="420"/>
                </a:lnTo>
                <a:cubicBezTo>
                  <a:pt x="69" y="451"/>
                  <a:pt x="51" y="497"/>
                  <a:pt x="40" y="537"/>
                </a:cubicBezTo>
                <a:lnTo>
                  <a:pt x="40" y="40"/>
                </a:lnTo>
                <a:lnTo>
                  <a:pt x="237" y="40"/>
                </a:lnTo>
                <a:close/>
                <a:moveTo>
                  <a:pt x="190" y="413"/>
                </a:moveTo>
                <a:lnTo>
                  <a:pt x="149" y="413"/>
                </a:lnTo>
                <a:cubicBezTo>
                  <a:pt x="155" y="410"/>
                  <a:pt x="162" y="409"/>
                  <a:pt x="169" y="409"/>
                </a:cubicBezTo>
                <a:cubicBezTo>
                  <a:pt x="177" y="409"/>
                  <a:pt x="184" y="410"/>
                  <a:pt x="190" y="413"/>
                </a:cubicBezTo>
                <a:close/>
                <a:moveTo>
                  <a:pt x="237" y="813"/>
                </a:moveTo>
                <a:lnTo>
                  <a:pt x="42" y="813"/>
                </a:lnTo>
                <a:lnTo>
                  <a:pt x="42" y="820"/>
                </a:lnTo>
                <a:lnTo>
                  <a:pt x="237" y="820"/>
                </a:lnTo>
                <a:lnTo>
                  <a:pt x="237" y="1013"/>
                </a:lnTo>
                <a:lnTo>
                  <a:pt x="42" y="1013"/>
                </a:lnTo>
                <a:lnTo>
                  <a:pt x="42" y="1020"/>
                </a:lnTo>
                <a:lnTo>
                  <a:pt x="237" y="1020"/>
                </a:lnTo>
                <a:lnTo>
                  <a:pt x="237" y="1196"/>
                </a:lnTo>
                <a:lnTo>
                  <a:pt x="40" y="1196"/>
                </a:lnTo>
                <a:lnTo>
                  <a:pt x="40" y="618"/>
                </a:lnTo>
                <a:lnTo>
                  <a:pt x="42" y="619"/>
                </a:lnTo>
                <a:lnTo>
                  <a:pt x="42" y="620"/>
                </a:lnTo>
                <a:lnTo>
                  <a:pt x="48" y="620"/>
                </a:lnTo>
                <a:lnTo>
                  <a:pt x="50" y="620"/>
                </a:lnTo>
                <a:cubicBezTo>
                  <a:pt x="50" y="620"/>
                  <a:pt x="50" y="620"/>
                  <a:pt x="50" y="620"/>
                </a:cubicBezTo>
                <a:lnTo>
                  <a:pt x="237" y="620"/>
                </a:lnTo>
                <a:lnTo>
                  <a:pt x="237" y="813"/>
                </a:lnTo>
                <a:lnTo>
                  <a:pt x="237" y="813"/>
                </a:lnTo>
                <a:close/>
                <a:moveTo>
                  <a:pt x="51" y="613"/>
                </a:moveTo>
                <a:cubicBezTo>
                  <a:pt x="58" y="560"/>
                  <a:pt x="85" y="453"/>
                  <a:pt x="136" y="420"/>
                </a:cubicBezTo>
                <a:lnTo>
                  <a:pt x="203" y="420"/>
                </a:lnTo>
                <a:cubicBezTo>
                  <a:pt x="216" y="427"/>
                  <a:pt x="227" y="439"/>
                  <a:pt x="237" y="454"/>
                </a:cubicBezTo>
                <a:lnTo>
                  <a:pt x="237" y="613"/>
                </a:lnTo>
                <a:lnTo>
                  <a:pt x="51" y="613"/>
                </a:lnTo>
                <a:close/>
                <a:moveTo>
                  <a:pt x="437" y="1196"/>
                </a:moveTo>
                <a:lnTo>
                  <a:pt x="244" y="1196"/>
                </a:lnTo>
                <a:lnTo>
                  <a:pt x="244" y="1020"/>
                </a:lnTo>
                <a:lnTo>
                  <a:pt x="437" y="1020"/>
                </a:lnTo>
                <a:lnTo>
                  <a:pt x="437" y="1196"/>
                </a:lnTo>
                <a:close/>
                <a:moveTo>
                  <a:pt x="244" y="1013"/>
                </a:moveTo>
                <a:lnTo>
                  <a:pt x="244" y="820"/>
                </a:lnTo>
                <a:lnTo>
                  <a:pt x="383" y="820"/>
                </a:lnTo>
                <a:cubicBezTo>
                  <a:pt x="399" y="836"/>
                  <a:pt x="416" y="847"/>
                  <a:pt x="437" y="851"/>
                </a:cubicBezTo>
                <a:lnTo>
                  <a:pt x="437" y="1013"/>
                </a:lnTo>
                <a:lnTo>
                  <a:pt x="244" y="1013"/>
                </a:lnTo>
                <a:close/>
                <a:moveTo>
                  <a:pt x="637" y="1196"/>
                </a:moveTo>
                <a:lnTo>
                  <a:pt x="444" y="1196"/>
                </a:lnTo>
                <a:lnTo>
                  <a:pt x="444" y="1020"/>
                </a:lnTo>
                <a:lnTo>
                  <a:pt x="637" y="1020"/>
                </a:lnTo>
                <a:lnTo>
                  <a:pt x="637" y="1196"/>
                </a:lnTo>
                <a:close/>
                <a:moveTo>
                  <a:pt x="637" y="1013"/>
                </a:moveTo>
                <a:lnTo>
                  <a:pt x="444" y="1013"/>
                </a:lnTo>
                <a:lnTo>
                  <a:pt x="444" y="853"/>
                </a:lnTo>
                <a:cubicBezTo>
                  <a:pt x="447" y="853"/>
                  <a:pt x="451" y="853"/>
                  <a:pt x="454" y="853"/>
                </a:cubicBezTo>
                <a:cubicBezTo>
                  <a:pt x="482" y="853"/>
                  <a:pt x="505" y="840"/>
                  <a:pt x="524" y="820"/>
                </a:cubicBezTo>
                <a:lnTo>
                  <a:pt x="637" y="820"/>
                </a:lnTo>
                <a:lnTo>
                  <a:pt x="637" y="1013"/>
                </a:lnTo>
                <a:close/>
                <a:moveTo>
                  <a:pt x="637" y="813"/>
                </a:moveTo>
                <a:lnTo>
                  <a:pt x="530" y="813"/>
                </a:lnTo>
                <a:cubicBezTo>
                  <a:pt x="583" y="748"/>
                  <a:pt x="599" y="629"/>
                  <a:pt x="600" y="620"/>
                </a:cubicBezTo>
                <a:lnTo>
                  <a:pt x="600" y="620"/>
                </a:lnTo>
                <a:cubicBezTo>
                  <a:pt x="600" y="620"/>
                  <a:pt x="600" y="620"/>
                  <a:pt x="600" y="620"/>
                </a:cubicBezTo>
                <a:lnTo>
                  <a:pt x="637" y="620"/>
                </a:lnTo>
                <a:lnTo>
                  <a:pt x="637" y="813"/>
                </a:lnTo>
                <a:close/>
                <a:moveTo>
                  <a:pt x="601" y="613"/>
                </a:moveTo>
                <a:cubicBezTo>
                  <a:pt x="606" y="581"/>
                  <a:pt x="617" y="530"/>
                  <a:pt x="637" y="487"/>
                </a:cubicBezTo>
                <a:lnTo>
                  <a:pt x="637" y="613"/>
                </a:lnTo>
                <a:lnTo>
                  <a:pt x="601" y="613"/>
                </a:lnTo>
                <a:close/>
                <a:moveTo>
                  <a:pt x="837" y="1196"/>
                </a:moveTo>
                <a:lnTo>
                  <a:pt x="644" y="1196"/>
                </a:lnTo>
                <a:lnTo>
                  <a:pt x="644" y="1020"/>
                </a:lnTo>
                <a:lnTo>
                  <a:pt x="837" y="1020"/>
                </a:lnTo>
                <a:lnTo>
                  <a:pt x="837" y="1196"/>
                </a:lnTo>
                <a:close/>
                <a:moveTo>
                  <a:pt x="837" y="1013"/>
                </a:moveTo>
                <a:lnTo>
                  <a:pt x="644" y="1013"/>
                </a:lnTo>
                <a:lnTo>
                  <a:pt x="644" y="820"/>
                </a:lnTo>
                <a:lnTo>
                  <a:pt x="837" y="820"/>
                </a:lnTo>
                <a:lnTo>
                  <a:pt x="837" y="1013"/>
                </a:lnTo>
                <a:close/>
                <a:moveTo>
                  <a:pt x="837" y="813"/>
                </a:moveTo>
                <a:lnTo>
                  <a:pt x="644" y="813"/>
                </a:lnTo>
                <a:lnTo>
                  <a:pt x="644" y="620"/>
                </a:lnTo>
                <a:lnTo>
                  <a:pt x="837" y="620"/>
                </a:lnTo>
                <a:lnTo>
                  <a:pt x="837" y="813"/>
                </a:lnTo>
                <a:close/>
                <a:moveTo>
                  <a:pt x="644" y="613"/>
                </a:moveTo>
                <a:lnTo>
                  <a:pt x="644" y="473"/>
                </a:lnTo>
                <a:cubicBezTo>
                  <a:pt x="655" y="450"/>
                  <a:pt x="670" y="431"/>
                  <a:pt x="687" y="420"/>
                </a:cubicBezTo>
                <a:lnTo>
                  <a:pt x="754" y="420"/>
                </a:lnTo>
                <a:cubicBezTo>
                  <a:pt x="794" y="445"/>
                  <a:pt x="821" y="512"/>
                  <a:pt x="837" y="566"/>
                </a:cubicBezTo>
                <a:lnTo>
                  <a:pt x="837" y="613"/>
                </a:lnTo>
                <a:lnTo>
                  <a:pt x="644" y="613"/>
                </a:lnTo>
                <a:close/>
                <a:moveTo>
                  <a:pt x="1037" y="1196"/>
                </a:moveTo>
                <a:lnTo>
                  <a:pt x="844" y="1196"/>
                </a:lnTo>
                <a:lnTo>
                  <a:pt x="844" y="1020"/>
                </a:lnTo>
                <a:lnTo>
                  <a:pt x="1037" y="1020"/>
                </a:lnTo>
                <a:lnTo>
                  <a:pt x="1037" y="1196"/>
                </a:lnTo>
                <a:close/>
                <a:moveTo>
                  <a:pt x="844" y="1013"/>
                </a:moveTo>
                <a:lnTo>
                  <a:pt x="844" y="820"/>
                </a:lnTo>
                <a:lnTo>
                  <a:pt x="934" y="820"/>
                </a:lnTo>
                <a:cubicBezTo>
                  <a:pt x="953" y="840"/>
                  <a:pt x="977" y="853"/>
                  <a:pt x="1005" y="853"/>
                </a:cubicBezTo>
                <a:cubicBezTo>
                  <a:pt x="1016" y="853"/>
                  <a:pt x="1027" y="851"/>
                  <a:pt x="1037" y="847"/>
                </a:cubicBezTo>
                <a:lnTo>
                  <a:pt x="1037" y="1013"/>
                </a:lnTo>
                <a:lnTo>
                  <a:pt x="844" y="1013"/>
                </a:lnTo>
                <a:close/>
                <a:moveTo>
                  <a:pt x="1237" y="1196"/>
                </a:moveTo>
                <a:lnTo>
                  <a:pt x="1044" y="1196"/>
                </a:lnTo>
                <a:lnTo>
                  <a:pt x="1044" y="1020"/>
                </a:lnTo>
                <a:lnTo>
                  <a:pt x="1237" y="1020"/>
                </a:lnTo>
                <a:lnTo>
                  <a:pt x="1237" y="1196"/>
                </a:lnTo>
                <a:close/>
                <a:moveTo>
                  <a:pt x="1237" y="1013"/>
                </a:moveTo>
                <a:lnTo>
                  <a:pt x="1044" y="1013"/>
                </a:lnTo>
                <a:lnTo>
                  <a:pt x="1044" y="844"/>
                </a:lnTo>
                <a:cubicBezTo>
                  <a:pt x="1055" y="838"/>
                  <a:pt x="1065" y="830"/>
                  <a:pt x="1075" y="820"/>
                </a:cubicBezTo>
                <a:lnTo>
                  <a:pt x="1237" y="820"/>
                </a:lnTo>
                <a:lnTo>
                  <a:pt x="1237" y="1013"/>
                </a:lnTo>
                <a:close/>
                <a:moveTo>
                  <a:pt x="1237" y="813"/>
                </a:moveTo>
                <a:lnTo>
                  <a:pt x="1081" y="813"/>
                </a:lnTo>
                <a:cubicBezTo>
                  <a:pt x="1133" y="748"/>
                  <a:pt x="1150" y="629"/>
                  <a:pt x="1151" y="620"/>
                </a:cubicBezTo>
                <a:lnTo>
                  <a:pt x="1151" y="620"/>
                </a:lnTo>
                <a:cubicBezTo>
                  <a:pt x="1151" y="620"/>
                  <a:pt x="1151" y="620"/>
                  <a:pt x="1151" y="620"/>
                </a:cubicBezTo>
                <a:lnTo>
                  <a:pt x="1237" y="620"/>
                </a:lnTo>
                <a:lnTo>
                  <a:pt x="1237" y="813"/>
                </a:lnTo>
                <a:lnTo>
                  <a:pt x="1237" y="813"/>
                </a:lnTo>
                <a:close/>
                <a:moveTo>
                  <a:pt x="1152" y="613"/>
                </a:moveTo>
                <a:cubicBezTo>
                  <a:pt x="1160" y="561"/>
                  <a:pt x="1186" y="455"/>
                  <a:pt x="1237" y="420"/>
                </a:cubicBezTo>
                <a:lnTo>
                  <a:pt x="1237" y="613"/>
                </a:lnTo>
                <a:lnTo>
                  <a:pt x="1152" y="613"/>
                </a:lnTo>
                <a:close/>
                <a:moveTo>
                  <a:pt x="1244" y="1196"/>
                </a:moveTo>
                <a:lnTo>
                  <a:pt x="1244" y="1020"/>
                </a:lnTo>
                <a:lnTo>
                  <a:pt x="1408" y="1020"/>
                </a:lnTo>
                <a:lnTo>
                  <a:pt x="1408" y="1013"/>
                </a:lnTo>
                <a:lnTo>
                  <a:pt x="1244" y="1013"/>
                </a:lnTo>
                <a:lnTo>
                  <a:pt x="1244" y="820"/>
                </a:lnTo>
                <a:lnTo>
                  <a:pt x="1408" y="820"/>
                </a:lnTo>
                <a:lnTo>
                  <a:pt x="1408" y="813"/>
                </a:lnTo>
                <a:lnTo>
                  <a:pt x="1244" y="813"/>
                </a:lnTo>
                <a:lnTo>
                  <a:pt x="1244" y="620"/>
                </a:lnTo>
                <a:lnTo>
                  <a:pt x="1400" y="620"/>
                </a:lnTo>
                <a:cubicBezTo>
                  <a:pt x="1400" y="620"/>
                  <a:pt x="1400" y="620"/>
                  <a:pt x="1400" y="620"/>
                </a:cubicBezTo>
                <a:lnTo>
                  <a:pt x="1405" y="620"/>
                </a:lnTo>
                <a:lnTo>
                  <a:pt x="1408" y="620"/>
                </a:lnTo>
                <a:lnTo>
                  <a:pt x="1408" y="619"/>
                </a:lnTo>
                <a:lnTo>
                  <a:pt x="1410" y="619"/>
                </a:lnTo>
                <a:lnTo>
                  <a:pt x="1410" y="1196"/>
                </a:lnTo>
                <a:lnTo>
                  <a:pt x="1244" y="11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024" name="图片 1023">
            <a:extLst>
              <a:ext uri="{FF2B5EF4-FFF2-40B4-BE49-F238E27FC236}">
                <a16:creationId xmlns:a16="http://schemas.microsoft.com/office/drawing/2014/main" id="{C9CAD00D-293D-4298-99C2-E89A9BEE183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85" y="3117894"/>
            <a:ext cx="355977" cy="35597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8" name="iṥḷíďè">
            <a:extLst>
              <a:ext uri="{FF2B5EF4-FFF2-40B4-BE49-F238E27FC236}">
                <a16:creationId xmlns:a16="http://schemas.microsoft.com/office/drawing/2014/main" id="{71603FF2-80E9-4360-AD77-77CB0FB6F902}"/>
              </a:ext>
            </a:extLst>
          </p:cNvPr>
          <p:cNvSpPr txBox="1"/>
          <p:nvPr/>
        </p:nvSpPr>
        <p:spPr bwMode="auto">
          <a:xfrm>
            <a:off x="2526787" y="4941799"/>
            <a:ext cx="2054889" cy="7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大脑活动减弱</a:t>
            </a:r>
            <a:endParaRPr lang="en-US" altLang="zh-CN" sz="1200" dirty="0"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偶尔体动</a:t>
            </a:r>
            <a:endParaRPr lang="en-US" altLang="zh-CN" sz="1200" dirty="0"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心率、呼吸频率逐渐降低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69" name="iṥḷíďè">
            <a:extLst>
              <a:ext uri="{FF2B5EF4-FFF2-40B4-BE49-F238E27FC236}">
                <a16:creationId xmlns:a16="http://schemas.microsoft.com/office/drawing/2014/main" id="{0E47947E-BB60-4501-B966-52B0B065A305}"/>
              </a:ext>
            </a:extLst>
          </p:cNvPr>
          <p:cNvSpPr txBox="1"/>
          <p:nvPr/>
        </p:nvSpPr>
        <p:spPr bwMode="auto">
          <a:xfrm>
            <a:off x="6923623" y="4939460"/>
            <a:ext cx="1996862" cy="811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大脑活跃</a:t>
            </a:r>
            <a:endParaRPr lang="en-US" altLang="zh-CN" sz="1200" dirty="0"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体动较少</a:t>
            </a:r>
            <a:endParaRPr lang="en-US" altLang="zh-CN" sz="1200" dirty="0"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心率、呼吸频率变化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E6C104C3-4EAC-41B0-ABF1-13586615F0E5}"/>
              </a:ext>
            </a:extLst>
          </p:cNvPr>
          <p:cNvSpPr txBox="1"/>
          <p:nvPr/>
        </p:nvSpPr>
        <p:spPr>
          <a:xfrm>
            <a:off x="475281" y="1830776"/>
            <a:ext cx="795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医学研究中，根据脑电波及相关生理状态表现将睡眠分为四个阶段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A4E19A-DE41-48C0-8C1E-EDAA5DD30180}"/>
              </a:ext>
            </a:extLst>
          </p:cNvPr>
          <p:cNvSpPr txBox="1"/>
          <p:nvPr/>
        </p:nvSpPr>
        <p:spPr>
          <a:xfrm>
            <a:off x="475281" y="1229532"/>
            <a:ext cx="345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睡眠监测：</a:t>
            </a:r>
            <a:r>
              <a:rPr lang="zh-CN" altLang="en-US" b="1" dirty="0">
                <a:solidFill>
                  <a:srgbClr val="FF0000"/>
                </a:solidFill>
              </a:rPr>
              <a:t>监测什么内容？</a:t>
            </a:r>
          </a:p>
        </p:txBody>
      </p:sp>
    </p:spTree>
    <p:extLst>
      <p:ext uri="{BB962C8B-B14F-4D97-AF65-F5344CB8AC3E}">
        <p14:creationId xmlns:p14="http://schemas.microsoft.com/office/powerpoint/2010/main" val="125917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875C8-8548-463A-A652-83C0ED8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sym typeface="+mn-lt"/>
              </a:rPr>
              <a:t>1.2 </a:t>
            </a:r>
            <a:r>
              <a:rPr lang="zh-CN" altLang="en-US" dirty="0">
                <a:latin typeface="+mn-lt"/>
                <a:ea typeface="+mn-ea"/>
                <a:sym typeface="+mn-lt"/>
              </a:rPr>
              <a:t>相关工作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AFEBB4-B832-41C8-A529-FA81DE062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2" y="1997123"/>
            <a:ext cx="957468" cy="1116683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7828C5-3A9A-4137-8813-7809409A5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72" y="1997123"/>
            <a:ext cx="1116168" cy="1116168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0821B9-4325-4485-9A40-E86F52734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69" y="1997638"/>
            <a:ext cx="1116168" cy="1116168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32F042-6680-4715-8FD5-61222BBA30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859" y="3545679"/>
            <a:ext cx="1116168" cy="1115237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E0A7C6-09E8-414A-A941-8E0F29470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30" y="2000403"/>
            <a:ext cx="1116683" cy="1116683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9F591F-4AD1-4E1D-B5E6-7D8335BBA7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56" y="2047614"/>
            <a:ext cx="1084178" cy="1084178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792B0D-BD6A-4ED7-8BCE-C762A0397B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r="5030"/>
          <a:stretch/>
        </p:blipFill>
        <p:spPr>
          <a:xfrm>
            <a:off x="7582020" y="2084817"/>
            <a:ext cx="1375553" cy="996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94F896C-C9A0-45FA-95A6-953467328D9F}"/>
              </a:ext>
            </a:extLst>
          </p:cNvPr>
          <p:cNvSpPr txBox="1"/>
          <p:nvPr/>
        </p:nvSpPr>
        <p:spPr>
          <a:xfrm>
            <a:off x="1331259" y="5279585"/>
            <a:ext cx="11785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>
                <a:cs typeface="+mn-ea"/>
                <a:sym typeface="+mn-lt"/>
              </a:rPr>
              <a:t>脑电波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1C85D9-B0E1-4782-8B70-BF1ED9D919C5}"/>
              </a:ext>
            </a:extLst>
          </p:cNvPr>
          <p:cNvSpPr txBox="1"/>
          <p:nvPr/>
        </p:nvSpPr>
        <p:spPr>
          <a:xfrm>
            <a:off x="3703349" y="5279585"/>
            <a:ext cx="20652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cs typeface="+mn-ea"/>
                <a:sym typeface="+mn-lt"/>
              </a:rPr>
              <a:t>心率、呼吸频率、体动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7CF6BD-30EA-4E81-8EEF-128AA4178361}"/>
              </a:ext>
            </a:extLst>
          </p:cNvPr>
          <p:cNvSpPr txBox="1"/>
          <p:nvPr/>
        </p:nvSpPr>
        <p:spPr>
          <a:xfrm>
            <a:off x="6931166" y="5278913"/>
            <a:ext cx="13755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>
                <a:cs typeface="+mn-ea"/>
                <a:sym typeface="+mn-lt"/>
              </a:rPr>
              <a:t>体动、鼾声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F0F640F-222D-4DFC-83FA-F84A76A576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/>
          <a:stretch/>
        </p:blipFill>
        <p:spPr>
          <a:xfrm>
            <a:off x="4009637" y="3585359"/>
            <a:ext cx="1454062" cy="1035878"/>
          </a:xfrm>
          <a:prstGeom prst="rect">
            <a:avLst/>
          </a:prstGeom>
        </p:spPr>
      </p:pic>
      <p:sp>
        <p:nvSpPr>
          <p:cNvPr id="19" name="左大括号 18">
            <a:extLst>
              <a:ext uri="{FF2B5EF4-FFF2-40B4-BE49-F238E27FC236}">
                <a16:creationId xmlns:a16="http://schemas.microsoft.com/office/drawing/2014/main" id="{8A0714DD-A86B-43D6-97D8-33D3B1877C52}"/>
              </a:ext>
            </a:extLst>
          </p:cNvPr>
          <p:cNvSpPr/>
          <p:nvPr/>
        </p:nvSpPr>
        <p:spPr>
          <a:xfrm rot="16200000">
            <a:off x="1860466" y="3919890"/>
            <a:ext cx="120184" cy="2335699"/>
          </a:xfrm>
          <a:prstGeom prst="leftBrace">
            <a:avLst>
              <a:gd name="adj1" fmla="val 62652"/>
              <a:gd name="adj2" fmla="val 501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1B791A0A-6214-4A5D-B243-F97354CFB3E4}"/>
              </a:ext>
            </a:extLst>
          </p:cNvPr>
          <p:cNvSpPr/>
          <p:nvPr/>
        </p:nvSpPr>
        <p:spPr>
          <a:xfrm rot="16200000">
            <a:off x="4675888" y="3933815"/>
            <a:ext cx="120184" cy="2335699"/>
          </a:xfrm>
          <a:prstGeom prst="leftBrace">
            <a:avLst>
              <a:gd name="adj1" fmla="val 62652"/>
              <a:gd name="adj2" fmla="val 501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6000D232-01C2-4561-84C0-16C3066D2DAB}"/>
              </a:ext>
            </a:extLst>
          </p:cNvPr>
          <p:cNvSpPr/>
          <p:nvPr/>
        </p:nvSpPr>
        <p:spPr>
          <a:xfrm rot="16200000">
            <a:off x="7521928" y="3952106"/>
            <a:ext cx="120184" cy="2335699"/>
          </a:xfrm>
          <a:prstGeom prst="leftBrace">
            <a:avLst>
              <a:gd name="adj1" fmla="val 62652"/>
              <a:gd name="adj2" fmla="val 501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10C2A54-0BE7-4A65-AE18-CFFF4D717195}"/>
              </a:ext>
            </a:extLst>
          </p:cNvPr>
          <p:cNvCxnSpPr>
            <a:cxnSpLocks/>
          </p:cNvCxnSpPr>
          <p:nvPr/>
        </p:nvCxnSpPr>
        <p:spPr>
          <a:xfrm>
            <a:off x="3326514" y="1918786"/>
            <a:ext cx="0" cy="3122786"/>
          </a:xfrm>
          <a:prstGeom prst="line">
            <a:avLst/>
          </a:prstGeom>
          <a:ln w="952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619396D-49C7-4A9B-8904-658A547516D4}"/>
              </a:ext>
            </a:extLst>
          </p:cNvPr>
          <p:cNvCxnSpPr>
            <a:cxnSpLocks/>
          </p:cNvCxnSpPr>
          <p:nvPr/>
        </p:nvCxnSpPr>
        <p:spPr>
          <a:xfrm>
            <a:off x="6138625" y="1937077"/>
            <a:ext cx="0" cy="3122786"/>
          </a:xfrm>
          <a:prstGeom prst="line">
            <a:avLst/>
          </a:prstGeom>
          <a:ln w="952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2D629AD0-0E80-4A2D-8C25-F54B288AED3D}"/>
              </a:ext>
            </a:extLst>
          </p:cNvPr>
          <p:cNvSpPr/>
          <p:nvPr/>
        </p:nvSpPr>
        <p:spPr>
          <a:xfrm>
            <a:off x="542395" y="2047614"/>
            <a:ext cx="56737" cy="996668"/>
          </a:xfrm>
          <a:prstGeom prst="leftBrace">
            <a:avLst>
              <a:gd name="adj1" fmla="val 62652"/>
              <a:gd name="adj2" fmla="val 501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3956676B-4A93-4ED4-83D3-FCC40880A496}"/>
              </a:ext>
            </a:extLst>
          </p:cNvPr>
          <p:cNvSpPr/>
          <p:nvPr/>
        </p:nvSpPr>
        <p:spPr>
          <a:xfrm>
            <a:off x="542395" y="3624569"/>
            <a:ext cx="56737" cy="996668"/>
          </a:xfrm>
          <a:prstGeom prst="leftBrace">
            <a:avLst>
              <a:gd name="adj1" fmla="val 62652"/>
              <a:gd name="adj2" fmla="val 501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0DC5CAA9-45F8-466D-A085-9D0E1437E9D4}"/>
              </a:ext>
            </a:extLst>
          </p:cNvPr>
          <p:cNvSpPr/>
          <p:nvPr/>
        </p:nvSpPr>
        <p:spPr>
          <a:xfrm>
            <a:off x="1272211" y="5766849"/>
            <a:ext cx="6599573" cy="263911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4000">
                <a:srgbClr val="AED197"/>
              </a:gs>
              <a:gs pos="91000">
                <a:schemeClr val="accent6">
                  <a:lumMod val="10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3EAFF7-A5E8-4366-B68F-ACABE4137FF5}"/>
              </a:ext>
            </a:extLst>
          </p:cNvPr>
          <p:cNvSpPr txBox="1"/>
          <p:nvPr/>
        </p:nvSpPr>
        <p:spPr>
          <a:xfrm>
            <a:off x="104572" y="2206648"/>
            <a:ext cx="392415" cy="6785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350" dirty="0">
                <a:cs typeface="+mn-ea"/>
                <a:sym typeface="+mn-lt"/>
              </a:rPr>
              <a:t>接触类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FDD9C42-4EEC-4830-BEF1-681F616521A1}"/>
              </a:ext>
            </a:extLst>
          </p:cNvPr>
          <p:cNvSpPr txBox="1"/>
          <p:nvPr/>
        </p:nvSpPr>
        <p:spPr>
          <a:xfrm>
            <a:off x="104571" y="3729477"/>
            <a:ext cx="392415" cy="7825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350" dirty="0">
                <a:cs typeface="+mn-ea"/>
                <a:sym typeface="+mn-lt"/>
              </a:rPr>
              <a:t>非接触类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CE23BCD-D7E8-4E3E-84CF-72DDA8BBFBA8}"/>
              </a:ext>
            </a:extLst>
          </p:cNvPr>
          <p:cNvSpPr txBox="1"/>
          <p:nvPr/>
        </p:nvSpPr>
        <p:spPr>
          <a:xfrm>
            <a:off x="3435945" y="6048643"/>
            <a:ext cx="22721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成本降低、准确率降低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8FF3A31-9CDA-4219-A5EE-D660CE5735EC}"/>
              </a:ext>
            </a:extLst>
          </p:cNvPr>
          <p:cNvSpPr txBox="1"/>
          <p:nvPr/>
        </p:nvSpPr>
        <p:spPr>
          <a:xfrm>
            <a:off x="290223" y="1209498"/>
            <a:ext cx="601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相关的睡眠阶段监测技术</a:t>
            </a:r>
          </a:p>
        </p:txBody>
      </p:sp>
    </p:spTree>
    <p:extLst>
      <p:ext uri="{BB962C8B-B14F-4D97-AF65-F5344CB8AC3E}">
        <p14:creationId xmlns:p14="http://schemas.microsoft.com/office/powerpoint/2010/main" val="56555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29BF4-E597-4D4B-B85D-419A11D75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相关工作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8F2FE6-27A8-4A0D-9648-C6E64127B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9" y="2466060"/>
            <a:ext cx="2496214" cy="14849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DAD656-A6D7-40E0-89D5-ED78F5285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156" y="2462124"/>
            <a:ext cx="2091687" cy="14889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A3FCDA-4187-44E0-A96C-98BE05AB1FA4}"/>
              </a:ext>
            </a:extLst>
          </p:cNvPr>
          <p:cNvSpPr txBox="1"/>
          <p:nvPr/>
        </p:nvSpPr>
        <p:spPr>
          <a:xfrm>
            <a:off x="839320" y="4036043"/>
            <a:ext cx="20180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/>
              <a:t>跌倒检测（</a:t>
            </a:r>
            <a:r>
              <a:rPr lang="en-US" altLang="zh-CN" sz="1050" dirty="0"/>
              <a:t>IEEE TMC 2017</a:t>
            </a:r>
            <a:r>
              <a:rPr lang="zh-CN" altLang="en-US" sz="1050" dirty="0"/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2391AF-210F-4D02-B80D-8F260650092B}"/>
              </a:ext>
            </a:extLst>
          </p:cNvPr>
          <p:cNvSpPr txBox="1"/>
          <p:nvPr/>
        </p:nvSpPr>
        <p:spPr>
          <a:xfrm>
            <a:off x="3728504" y="4036043"/>
            <a:ext cx="1689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/>
              <a:t>手势识别（</a:t>
            </a:r>
            <a:r>
              <a:rPr lang="en-US" altLang="zh-CN" sz="1050" dirty="0"/>
              <a:t>ubicomp 2017</a:t>
            </a:r>
            <a:r>
              <a:rPr lang="zh-CN" altLang="en-US" sz="105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A87373-D645-4139-B99F-E1948651A7B8}"/>
              </a:ext>
            </a:extLst>
          </p:cNvPr>
          <p:cNvSpPr txBox="1"/>
          <p:nvPr/>
        </p:nvSpPr>
        <p:spPr>
          <a:xfrm>
            <a:off x="6397007" y="4036043"/>
            <a:ext cx="1689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/>
              <a:t>呼吸检测（</a:t>
            </a:r>
            <a:r>
              <a:rPr lang="en-US" altLang="zh-CN" sz="1050" dirty="0"/>
              <a:t>ubicomp 2016</a:t>
            </a:r>
            <a:r>
              <a:rPr lang="zh-CN" altLang="en-US" sz="1050" dirty="0"/>
              <a:t>）</a:t>
            </a:r>
          </a:p>
        </p:txBody>
      </p:sp>
      <p:pic>
        <p:nvPicPr>
          <p:cNvPr id="8" name="图片 7" descr="C:\我的坚果云\互联网大会\a746e95625487ff63ad60ff9adbef352.JPG">
            <a:extLst>
              <a:ext uri="{FF2B5EF4-FFF2-40B4-BE49-F238E27FC236}">
                <a16:creationId xmlns:a16="http://schemas.microsoft.com/office/drawing/2014/main" id="{A7B61BBF-7A93-47F1-9471-7C1DEFF01F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66" y="2466350"/>
            <a:ext cx="2388474" cy="14846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1F572E-A1A6-4633-9325-62906771DA3E}"/>
              </a:ext>
            </a:extLst>
          </p:cNvPr>
          <p:cNvSpPr txBox="1"/>
          <p:nvPr/>
        </p:nvSpPr>
        <p:spPr>
          <a:xfrm>
            <a:off x="1097420" y="4935012"/>
            <a:ext cx="69491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从粗粒度的跌倒到细粒度的呼吸，</a:t>
            </a:r>
            <a:r>
              <a:rPr lang="en-US" altLang="zh-CN" sz="1350" dirty="0"/>
              <a:t>Wi-Fi </a:t>
            </a:r>
            <a:r>
              <a:rPr lang="zh-CN" altLang="en-US" sz="1350" dirty="0"/>
              <a:t>具备监测睡眠过程呼吸、体动等生理信息的能力！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A23466-BB0E-428E-942C-7C241EC0C59C}"/>
              </a:ext>
            </a:extLst>
          </p:cNvPr>
          <p:cNvSpPr txBox="1"/>
          <p:nvPr/>
        </p:nvSpPr>
        <p:spPr>
          <a:xfrm>
            <a:off x="332185" y="1207965"/>
            <a:ext cx="601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相关的 </a:t>
            </a:r>
            <a:r>
              <a:rPr lang="en-US" altLang="zh-CN" dirty="0"/>
              <a:t>Wi-Fi </a:t>
            </a:r>
            <a:r>
              <a:rPr lang="zh-CN" altLang="en-US" dirty="0"/>
              <a:t>感知技术</a:t>
            </a:r>
          </a:p>
        </p:txBody>
      </p:sp>
    </p:spTree>
    <p:extLst>
      <p:ext uri="{BB962C8B-B14F-4D97-AF65-F5344CB8AC3E}">
        <p14:creationId xmlns:p14="http://schemas.microsoft.com/office/powerpoint/2010/main" val="72149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875C8-8548-463A-A652-83C0ED8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sym typeface="+mn-lt"/>
              </a:rPr>
              <a:t>1.2 </a:t>
            </a:r>
            <a:r>
              <a:rPr lang="zh-CN" altLang="en-US" dirty="0">
                <a:latin typeface="+mn-lt"/>
                <a:ea typeface="+mn-ea"/>
                <a:sym typeface="+mn-lt"/>
              </a:rPr>
              <a:t>相关工作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AFEBB4-B832-41C8-A529-FA81DE062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2" y="1997123"/>
            <a:ext cx="957468" cy="1116683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7828C5-3A9A-4137-8813-7809409A5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72" y="1997123"/>
            <a:ext cx="1116168" cy="1116168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0821B9-4325-4485-9A40-E86F52734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69" y="1997638"/>
            <a:ext cx="1116168" cy="1116168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32F042-6680-4715-8FD5-61222BBA3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859" y="3545679"/>
            <a:ext cx="1116168" cy="1115237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E0A7C6-09E8-414A-A941-8E0F29470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30" y="2000403"/>
            <a:ext cx="1116683" cy="1116683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9F591F-4AD1-4E1D-B5E6-7D8335BBA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56" y="2047614"/>
            <a:ext cx="1084178" cy="1084178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792B0D-BD6A-4ED7-8BCE-C762A0397BE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r="5030"/>
          <a:stretch/>
        </p:blipFill>
        <p:spPr>
          <a:xfrm>
            <a:off x="7582020" y="2084817"/>
            <a:ext cx="1375553" cy="996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94F896C-C9A0-45FA-95A6-953467328D9F}"/>
              </a:ext>
            </a:extLst>
          </p:cNvPr>
          <p:cNvSpPr txBox="1"/>
          <p:nvPr/>
        </p:nvSpPr>
        <p:spPr>
          <a:xfrm>
            <a:off x="1331259" y="5279585"/>
            <a:ext cx="11785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>
                <a:cs typeface="+mn-ea"/>
                <a:sym typeface="+mn-lt"/>
              </a:rPr>
              <a:t>脑电波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1C85D9-B0E1-4782-8B70-BF1ED9D919C5}"/>
              </a:ext>
            </a:extLst>
          </p:cNvPr>
          <p:cNvSpPr txBox="1"/>
          <p:nvPr/>
        </p:nvSpPr>
        <p:spPr>
          <a:xfrm>
            <a:off x="3703349" y="5279585"/>
            <a:ext cx="20652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cs typeface="+mn-ea"/>
                <a:sym typeface="+mn-lt"/>
              </a:rPr>
              <a:t>心率、呼吸频率、体动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7CF6BD-30EA-4E81-8EEF-128AA4178361}"/>
              </a:ext>
            </a:extLst>
          </p:cNvPr>
          <p:cNvSpPr txBox="1"/>
          <p:nvPr/>
        </p:nvSpPr>
        <p:spPr>
          <a:xfrm>
            <a:off x="6894243" y="5279585"/>
            <a:ext cx="13755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>
                <a:cs typeface="+mn-ea"/>
                <a:sym typeface="+mn-lt"/>
              </a:rPr>
              <a:t>体动、鼾声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F0F640F-222D-4DFC-83FA-F84A76A5763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/>
          <a:stretch/>
        </p:blipFill>
        <p:spPr>
          <a:xfrm>
            <a:off x="4009637" y="3585359"/>
            <a:ext cx="1454062" cy="1035878"/>
          </a:xfrm>
          <a:prstGeom prst="rect">
            <a:avLst/>
          </a:prstGeom>
        </p:spPr>
      </p:pic>
      <p:sp>
        <p:nvSpPr>
          <p:cNvPr id="19" name="左大括号 18">
            <a:extLst>
              <a:ext uri="{FF2B5EF4-FFF2-40B4-BE49-F238E27FC236}">
                <a16:creationId xmlns:a16="http://schemas.microsoft.com/office/drawing/2014/main" id="{8A0714DD-A86B-43D6-97D8-33D3B1877C52}"/>
              </a:ext>
            </a:extLst>
          </p:cNvPr>
          <p:cNvSpPr/>
          <p:nvPr/>
        </p:nvSpPr>
        <p:spPr>
          <a:xfrm rot="16200000">
            <a:off x="1860466" y="3919890"/>
            <a:ext cx="120184" cy="2335699"/>
          </a:xfrm>
          <a:prstGeom prst="leftBrace">
            <a:avLst>
              <a:gd name="adj1" fmla="val 62652"/>
              <a:gd name="adj2" fmla="val 501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1B791A0A-6214-4A5D-B243-F97354CFB3E4}"/>
              </a:ext>
            </a:extLst>
          </p:cNvPr>
          <p:cNvSpPr/>
          <p:nvPr/>
        </p:nvSpPr>
        <p:spPr>
          <a:xfrm rot="16200000">
            <a:off x="4675888" y="3933815"/>
            <a:ext cx="120184" cy="2335699"/>
          </a:xfrm>
          <a:prstGeom prst="leftBrace">
            <a:avLst>
              <a:gd name="adj1" fmla="val 62652"/>
              <a:gd name="adj2" fmla="val 501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6000D232-01C2-4561-84C0-16C3066D2DAB}"/>
              </a:ext>
            </a:extLst>
          </p:cNvPr>
          <p:cNvSpPr/>
          <p:nvPr/>
        </p:nvSpPr>
        <p:spPr>
          <a:xfrm rot="16200000">
            <a:off x="7521928" y="3952106"/>
            <a:ext cx="120184" cy="2335699"/>
          </a:xfrm>
          <a:prstGeom prst="leftBrace">
            <a:avLst>
              <a:gd name="adj1" fmla="val 62652"/>
              <a:gd name="adj2" fmla="val 501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10C2A54-0BE7-4A65-AE18-CFFF4D717195}"/>
              </a:ext>
            </a:extLst>
          </p:cNvPr>
          <p:cNvCxnSpPr>
            <a:cxnSpLocks/>
          </p:cNvCxnSpPr>
          <p:nvPr/>
        </p:nvCxnSpPr>
        <p:spPr>
          <a:xfrm>
            <a:off x="3326514" y="1918786"/>
            <a:ext cx="0" cy="3122786"/>
          </a:xfrm>
          <a:prstGeom prst="line">
            <a:avLst/>
          </a:prstGeom>
          <a:ln w="952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619396D-49C7-4A9B-8904-658A547516D4}"/>
              </a:ext>
            </a:extLst>
          </p:cNvPr>
          <p:cNvCxnSpPr>
            <a:cxnSpLocks/>
          </p:cNvCxnSpPr>
          <p:nvPr/>
        </p:nvCxnSpPr>
        <p:spPr>
          <a:xfrm>
            <a:off x="6138625" y="1937077"/>
            <a:ext cx="0" cy="3122786"/>
          </a:xfrm>
          <a:prstGeom prst="line">
            <a:avLst/>
          </a:prstGeom>
          <a:ln w="952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2D629AD0-0E80-4A2D-8C25-F54B288AED3D}"/>
              </a:ext>
            </a:extLst>
          </p:cNvPr>
          <p:cNvSpPr/>
          <p:nvPr/>
        </p:nvSpPr>
        <p:spPr>
          <a:xfrm>
            <a:off x="542395" y="2047614"/>
            <a:ext cx="56737" cy="996668"/>
          </a:xfrm>
          <a:prstGeom prst="leftBrace">
            <a:avLst>
              <a:gd name="adj1" fmla="val 62652"/>
              <a:gd name="adj2" fmla="val 501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3956676B-4A93-4ED4-83D3-FCC40880A496}"/>
              </a:ext>
            </a:extLst>
          </p:cNvPr>
          <p:cNvSpPr/>
          <p:nvPr/>
        </p:nvSpPr>
        <p:spPr>
          <a:xfrm>
            <a:off x="542395" y="3624569"/>
            <a:ext cx="56737" cy="996668"/>
          </a:xfrm>
          <a:prstGeom prst="leftBrace">
            <a:avLst>
              <a:gd name="adj1" fmla="val 62652"/>
              <a:gd name="adj2" fmla="val 501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0DC5CAA9-45F8-466D-A085-9D0E1437E9D4}"/>
              </a:ext>
            </a:extLst>
          </p:cNvPr>
          <p:cNvSpPr/>
          <p:nvPr/>
        </p:nvSpPr>
        <p:spPr>
          <a:xfrm>
            <a:off x="1272211" y="5766849"/>
            <a:ext cx="6599573" cy="263911"/>
          </a:xfrm>
          <a:prstGeom prst="rightArrow">
            <a:avLst/>
          </a:prstGeom>
          <a:gradFill flip="none" rotWithShape="1">
            <a:gsLst>
              <a:gs pos="0">
                <a:srgbClr val="00B050"/>
              </a:gs>
              <a:gs pos="60000">
                <a:srgbClr val="AED197"/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3EAFF7-A5E8-4366-B68F-ACABE4137FF5}"/>
              </a:ext>
            </a:extLst>
          </p:cNvPr>
          <p:cNvSpPr txBox="1"/>
          <p:nvPr/>
        </p:nvSpPr>
        <p:spPr>
          <a:xfrm>
            <a:off x="104572" y="2206648"/>
            <a:ext cx="392415" cy="6785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350" dirty="0">
                <a:cs typeface="+mn-ea"/>
                <a:sym typeface="+mn-lt"/>
              </a:rPr>
              <a:t>接触类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FDD9C42-4EEC-4830-BEF1-681F616521A1}"/>
              </a:ext>
            </a:extLst>
          </p:cNvPr>
          <p:cNvSpPr txBox="1"/>
          <p:nvPr/>
        </p:nvSpPr>
        <p:spPr>
          <a:xfrm>
            <a:off x="104571" y="3729477"/>
            <a:ext cx="392415" cy="7825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350" dirty="0">
                <a:cs typeface="+mn-ea"/>
                <a:sym typeface="+mn-lt"/>
              </a:rPr>
              <a:t>非接触类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CE23BCD-D7E8-4E3E-84CF-72DDA8BBFBA8}"/>
              </a:ext>
            </a:extLst>
          </p:cNvPr>
          <p:cNvSpPr txBox="1"/>
          <p:nvPr/>
        </p:nvSpPr>
        <p:spPr>
          <a:xfrm>
            <a:off x="3435945" y="6048643"/>
            <a:ext cx="22721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成本降低、准确率降低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8FF3A31-9CDA-4219-A5EE-D660CE5735EC}"/>
              </a:ext>
            </a:extLst>
          </p:cNvPr>
          <p:cNvSpPr txBox="1"/>
          <p:nvPr/>
        </p:nvSpPr>
        <p:spPr>
          <a:xfrm>
            <a:off x="290223" y="1209498"/>
            <a:ext cx="601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相关的睡眠阶段监测技术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481EA8C-9410-40BB-8B67-6B30B7E28F5B}"/>
              </a:ext>
            </a:extLst>
          </p:cNvPr>
          <p:cNvSpPr/>
          <p:nvPr/>
        </p:nvSpPr>
        <p:spPr>
          <a:xfrm>
            <a:off x="3394248" y="3844982"/>
            <a:ext cx="2674630" cy="903189"/>
          </a:xfrm>
          <a:prstGeom prst="roundRect">
            <a:avLst>
              <a:gd name="adj" fmla="val 484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复用商用 </a:t>
            </a:r>
            <a:r>
              <a:rPr lang="en-US" altLang="zh-CN" dirty="0"/>
              <a:t>Wi-Fi </a:t>
            </a:r>
            <a:r>
              <a:rPr lang="zh-CN" altLang="en-US" dirty="0"/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119512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3CC10-4CA1-4584-816E-9FF71BBE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研究问题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705E94C-29FA-43C6-96BD-99458B59617D}"/>
              </a:ext>
            </a:extLst>
          </p:cNvPr>
          <p:cNvSpPr txBox="1"/>
          <p:nvPr/>
        </p:nvSpPr>
        <p:spPr>
          <a:xfrm>
            <a:off x="332185" y="958690"/>
            <a:ext cx="8276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研究目的：</a:t>
            </a:r>
            <a:endParaRPr lang="en-US" altLang="zh-CN" sz="2000" b="1" dirty="0"/>
          </a:p>
          <a:p>
            <a:r>
              <a:rPr lang="en-US" altLang="zh-CN" dirty="0"/>
              <a:t>        </a:t>
            </a:r>
            <a:r>
              <a:rPr lang="zh-CN" altLang="en-US" dirty="0"/>
              <a:t>通过复用商用 </a:t>
            </a:r>
            <a:r>
              <a:rPr lang="en-US" altLang="zh-CN" dirty="0"/>
              <a:t>Wi-Fi </a:t>
            </a:r>
            <a:r>
              <a:rPr lang="zh-CN" altLang="en-US" dirty="0"/>
              <a:t>设备，以非接触的方式实现睡眠阶段的准确检测</a:t>
            </a:r>
          </a:p>
        </p:txBody>
      </p: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4C453C65-8DF8-4A54-82F2-0CBA13A849EE}"/>
              </a:ext>
            </a:extLst>
          </p:cNvPr>
          <p:cNvSpPr/>
          <p:nvPr/>
        </p:nvSpPr>
        <p:spPr>
          <a:xfrm rot="16200000">
            <a:off x="3478957" y="3369673"/>
            <a:ext cx="161334" cy="2893671"/>
          </a:xfrm>
          <a:prstGeom prst="leftBrace">
            <a:avLst>
              <a:gd name="adj1" fmla="val 4118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984C4B9-EB17-49F6-A054-C61CFBF79713}"/>
              </a:ext>
            </a:extLst>
          </p:cNvPr>
          <p:cNvSpPr/>
          <p:nvPr/>
        </p:nvSpPr>
        <p:spPr>
          <a:xfrm>
            <a:off x="1935657" y="5178611"/>
            <a:ext cx="3207829" cy="8603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问题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：如何实现睡眠过程中呼吸、体动的准确稳定检测？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4F0F277-857C-4730-B84E-FDAE5551B10E}"/>
              </a:ext>
            </a:extLst>
          </p:cNvPr>
          <p:cNvSpPr/>
          <p:nvPr/>
        </p:nvSpPr>
        <p:spPr>
          <a:xfrm>
            <a:off x="5520908" y="5178610"/>
            <a:ext cx="3207829" cy="8603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问题</a:t>
            </a:r>
            <a:r>
              <a:rPr lang="en-US" altLang="zh-CN" sz="1400" dirty="0">
                <a:solidFill>
                  <a:schemeClr val="tx1"/>
                </a:solidFill>
              </a:rPr>
              <a:t>2</a:t>
            </a:r>
            <a:r>
              <a:rPr lang="zh-CN" altLang="en-US" sz="1400" dirty="0">
                <a:solidFill>
                  <a:schemeClr val="tx1"/>
                </a:solidFill>
              </a:rPr>
              <a:t>：如何根据呼吸、体动信息实现睡眠阶段的准确分类？</a:t>
            </a:r>
          </a:p>
        </p:txBody>
      </p:sp>
      <p:sp>
        <p:nvSpPr>
          <p:cNvPr id="52" name="左大括号 51">
            <a:extLst>
              <a:ext uri="{FF2B5EF4-FFF2-40B4-BE49-F238E27FC236}">
                <a16:creationId xmlns:a16="http://schemas.microsoft.com/office/drawing/2014/main" id="{F7E9D6D7-EF65-4006-B496-4D9B4667EC6D}"/>
              </a:ext>
            </a:extLst>
          </p:cNvPr>
          <p:cNvSpPr/>
          <p:nvPr/>
        </p:nvSpPr>
        <p:spPr>
          <a:xfrm rot="16200000">
            <a:off x="7081583" y="3368651"/>
            <a:ext cx="161334" cy="2893671"/>
          </a:xfrm>
          <a:prstGeom prst="leftBrace">
            <a:avLst>
              <a:gd name="adj1" fmla="val 4118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AF3577F4-509B-4D4D-8A6C-A54A74D6E0F3}"/>
              </a:ext>
            </a:extLst>
          </p:cNvPr>
          <p:cNvSpPr/>
          <p:nvPr/>
        </p:nvSpPr>
        <p:spPr>
          <a:xfrm>
            <a:off x="5641107" y="2540153"/>
            <a:ext cx="2967978" cy="1194153"/>
          </a:xfrm>
          <a:prstGeom prst="roundRect">
            <a:avLst>
              <a:gd name="adj" fmla="val 9808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EBB4C1C-3E94-46F3-800C-87A7DEE16658}"/>
              </a:ext>
            </a:extLst>
          </p:cNvPr>
          <p:cNvSpPr/>
          <p:nvPr/>
        </p:nvSpPr>
        <p:spPr>
          <a:xfrm>
            <a:off x="2473383" y="3383634"/>
            <a:ext cx="2172482" cy="1068729"/>
          </a:xfrm>
          <a:prstGeom prst="roundRect">
            <a:avLst>
              <a:gd name="adj" fmla="val 9808"/>
            </a:avLst>
          </a:prstGeom>
          <a:solidFill>
            <a:srgbClr val="F8878A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103E8AE2-E4F2-4EEC-ACDC-E322D4938740}"/>
              </a:ext>
            </a:extLst>
          </p:cNvPr>
          <p:cNvSpPr/>
          <p:nvPr/>
        </p:nvSpPr>
        <p:spPr>
          <a:xfrm>
            <a:off x="2473930" y="1907169"/>
            <a:ext cx="2172482" cy="1068729"/>
          </a:xfrm>
          <a:prstGeom prst="roundRect">
            <a:avLst>
              <a:gd name="adj" fmla="val 9808"/>
            </a:avLst>
          </a:prstGeom>
          <a:solidFill>
            <a:schemeClr val="accent3">
              <a:lumMod val="40000"/>
              <a:lumOff val="6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174BFF0-2976-41BE-93E2-DF247183F30F}"/>
              </a:ext>
            </a:extLst>
          </p:cNvPr>
          <p:cNvGrpSpPr/>
          <p:nvPr/>
        </p:nvGrpSpPr>
        <p:grpSpPr>
          <a:xfrm>
            <a:off x="808176" y="2777230"/>
            <a:ext cx="720000" cy="720000"/>
            <a:chOff x="1135808" y="3074858"/>
            <a:chExt cx="720000" cy="720000"/>
          </a:xfrm>
          <a:solidFill>
            <a:schemeClr val="accent1"/>
          </a:solidFill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CEBAE6B-A9E9-4ED9-9C71-972C3C343359}"/>
                </a:ext>
              </a:extLst>
            </p:cNvPr>
            <p:cNvSpPr/>
            <p:nvPr/>
          </p:nvSpPr>
          <p:spPr>
            <a:xfrm>
              <a:off x="1135808" y="307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图形 57" descr="无线路由器">
              <a:extLst>
                <a:ext uri="{FF2B5EF4-FFF2-40B4-BE49-F238E27FC236}">
                  <a16:creationId xmlns:a16="http://schemas.microsoft.com/office/drawing/2014/main" id="{27949D09-4D60-4364-A72A-03E2CD596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5808" y="3164858"/>
              <a:ext cx="540000" cy="540000"/>
            </a:xfrm>
            <a:prstGeom prst="rect">
              <a:avLst/>
            </a:prstGeom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934475E-7134-4F73-9653-53E248DEC169}"/>
              </a:ext>
            </a:extLst>
          </p:cNvPr>
          <p:cNvGrpSpPr/>
          <p:nvPr/>
        </p:nvGrpSpPr>
        <p:grpSpPr>
          <a:xfrm>
            <a:off x="2597178" y="3557999"/>
            <a:ext cx="720000" cy="720000"/>
            <a:chOff x="2522766" y="3704858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91D2821-B5D1-43F2-8366-0026C5E6C175}"/>
                </a:ext>
              </a:extLst>
            </p:cNvPr>
            <p:cNvSpPr/>
            <p:nvPr/>
          </p:nvSpPr>
          <p:spPr>
            <a:xfrm>
              <a:off x="2522766" y="3704858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形 60" descr="肌肉发达的手臂">
              <a:extLst>
                <a:ext uri="{FF2B5EF4-FFF2-40B4-BE49-F238E27FC236}">
                  <a16:creationId xmlns:a16="http://schemas.microsoft.com/office/drawing/2014/main" id="{7EE4902B-3158-45C6-B8CB-D0C89BAB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12766" y="3794858"/>
              <a:ext cx="540000" cy="540000"/>
            </a:xfrm>
            <a:prstGeom prst="rect">
              <a:avLst/>
            </a:prstGeom>
          </p:spPr>
        </p:pic>
      </p:grpSp>
      <p:pic>
        <p:nvPicPr>
          <p:cNvPr id="62" name="图形 61" descr="睡觉">
            <a:extLst>
              <a:ext uri="{FF2B5EF4-FFF2-40B4-BE49-F238E27FC236}">
                <a16:creationId xmlns:a16="http://schemas.microsoft.com/office/drawing/2014/main" id="{27F5F48E-4BA8-4C1A-904C-98EE6F689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671" y="2562578"/>
            <a:ext cx="914400" cy="914400"/>
          </a:xfrm>
          <a:prstGeom prst="rect">
            <a:avLst/>
          </a:prstGeom>
        </p:spPr>
      </p:pic>
      <p:pic>
        <p:nvPicPr>
          <p:cNvPr id="63" name="图形 62" descr="流程图">
            <a:extLst>
              <a:ext uri="{FF2B5EF4-FFF2-40B4-BE49-F238E27FC236}">
                <a16:creationId xmlns:a16="http://schemas.microsoft.com/office/drawing/2014/main" id="{D479E835-4126-41DB-832C-C31C3EF711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6515436" y="2643599"/>
            <a:ext cx="914400" cy="914400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94FD2434-2174-4C0D-8631-906ABF79412E}"/>
              </a:ext>
            </a:extLst>
          </p:cNvPr>
          <p:cNvGrpSpPr/>
          <p:nvPr/>
        </p:nvGrpSpPr>
        <p:grpSpPr>
          <a:xfrm>
            <a:off x="2597178" y="2081533"/>
            <a:ext cx="720000" cy="720000"/>
            <a:chOff x="2522766" y="2162242"/>
            <a:chExt cx="720000" cy="7200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27A161B6-5C78-4692-8FF4-AAADDE9AC25C}"/>
                </a:ext>
              </a:extLst>
            </p:cNvPr>
            <p:cNvSpPr/>
            <p:nvPr/>
          </p:nvSpPr>
          <p:spPr>
            <a:xfrm>
              <a:off x="2522766" y="2162242"/>
              <a:ext cx="720000" cy="7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图形 65" descr="肺">
              <a:extLst>
                <a:ext uri="{FF2B5EF4-FFF2-40B4-BE49-F238E27FC236}">
                  <a16:creationId xmlns:a16="http://schemas.microsoft.com/office/drawing/2014/main" id="{903611F5-EA5C-4A93-8CE7-86A605498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12766" y="2207815"/>
              <a:ext cx="540000" cy="540000"/>
            </a:xfrm>
            <a:prstGeom prst="rect">
              <a:avLst/>
            </a:prstGeom>
          </p:spPr>
        </p:pic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2A58F2B2-556F-4659-8A79-D719E49F228D}"/>
              </a:ext>
            </a:extLst>
          </p:cNvPr>
          <p:cNvSpPr txBox="1"/>
          <p:nvPr/>
        </p:nvSpPr>
        <p:spPr>
          <a:xfrm>
            <a:off x="659007" y="3557999"/>
            <a:ext cx="102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Wi-Fi </a:t>
            </a:r>
            <a:r>
              <a:rPr lang="zh-CN" altLang="en-US" sz="1200" b="1" dirty="0"/>
              <a:t>信号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AADFB50-7407-4929-B473-0784B3E3E89A}"/>
              </a:ext>
            </a:extLst>
          </p:cNvPr>
          <p:cNvSpPr txBox="1"/>
          <p:nvPr/>
        </p:nvSpPr>
        <p:spPr>
          <a:xfrm>
            <a:off x="3336059" y="2285579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呼吸频率提取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335BA9F-7490-495D-A9B1-CA68DFC2B62B}"/>
              </a:ext>
            </a:extLst>
          </p:cNvPr>
          <p:cNvSpPr txBox="1"/>
          <p:nvPr/>
        </p:nvSpPr>
        <p:spPr>
          <a:xfrm>
            <a:off x="3336059" y="3779498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体动信息提取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DEC0F86-7094-4A25-874D-317CA8B30942}"/>
              </a:ext>
            </a:extLst>
          </p:cNvPr>
          <p:cNvSpPr txBox="1"/>
          <p:nvPr/>
        </p:nvSpPr>
        <p:spPr>
          <a:xfrm>
            <a:off x="7398888" y="2962298"/>
            <a:ext cx="1128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睡眠阶段分类</a:t>
            </a:r>
          </a:p>
        </p:txBody>
      </p: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11C91C67-2DED-4A1E-9F76-6F37497D02FE}"/>
              </a:ext>
            </a:extLst>
          </p:cNvPr>
          <p:cNvCxnSpPr>
            <a:stCxn id="57" idx="6"/>
            <a:endCxn id="55" idx="1"/>
          </p:cNvCxnSpPr>
          <p:nvPr/>
        </p:nvCxnSpPr>
        <p:spPr>
          <a:xfrm flipV="1">
            <a:off x="1528176" y="2441534"/>
            <a:ext cx="945754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EF4714DE-7BEB-415F-8A84-1FD44666F0E4}"/>
              </a:ext>
            </a:extLst>
          </p:cNvPr>
          <p:cNvCxnSpPr>
            <a:stCxn id="57" idx="6"/>
            <a:endCxn id="54" idx="1"/>
          </p:cNvCxnSpPr>
          <p:nvPr/>
        </p:nvCxnSpPr>
        <p:spPr>
          <a:xfrm>
            <a:off x="1528176" y="3137230"/>
            <a:ext cx="945207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F3665711-9ED6-4177-ABB8-1A83183B0C73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646412" y="2441534"/>
            <a:ext cx="994695" cy="6956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CDBEC7FD-C2A3-4D38-94FC-5212643D8089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 flipV="1">
            <a:off x="4645865" y="3137230"/>
            <a:ext cx="995242" cy="7807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4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1" grpId="0" animBg="1"/>
      <p:bldP spid="5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59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89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DE0414"/>
      </a:accent1>
      <a:accent2>
        <a:srgbClr val="F04C4A"/>
      </a:accent2>
      <a:accent3>
        <a:srgbClr val="B80A0F"/>
      </a:accent3>
      <a:accent4>
        <a:srgbClr val="0C7CD9"/>
      </a:accent4>
      <a:accent5>
        <a:srgbClr val="47377B"/>
      </a:accent5>
      <a:accent6>
        <a:srgbClr val="595959"/>
      </a:accent6>
      <a:hlink>
        <a:srgbClr val="4472C4"/>
      </a:hlink>
      <a:folHlink>
        <a:srgbClr val="BFBFBF"/>
      </a:folHlink>
    </a:clrScheme>
    <a:fontScheme name="jnho4l5y">
      <a:majorFont>
        <a:latin typeface="Times New Roman" panose="020F0302020204030204"/>
        <a:ea typeface="宋体"/>
        <a:cs typeface=""/>
      </a:majorFont>
      <a:minorFont>
        <a:latin typeface="Times New Roman" panose="020F0502020204030204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E0414"/>
    </a:accent1>
    <a:accent2>
      <a:srgbClr val="F04C4A"/>
    </a:accent2>
    <a:accent3>
      <a:srgbClr val="B80A0F"/>
    </a:accent3>
    <a:accent4>
      <a:srgbClr val="0C7CD9"/>
    </a:accent4>
    <a:accent5>
      <a:srgbClr val="47377B"/>
    </a:accent5>
    <a:accent6>
      <a:srgbClr val="59595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1949</Words>
  <Application>Microsoft Office PowerPoint</Application>
  <PresentationFormat>全屏显示(4:3)</PresentationFormat>
  <Paragraphs>422</Paragraphs>
  <Slides>44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等线</vt:lpstr>
      <vt:lpstr>宋体</vt:lpstr>
      <vt:lpstr>Microsoft YaHei</vt:lpstr>
      <vt:lpstr>Microsoft YaHei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1.1 研究背景</vt:lpstr>
      <vt:lpstr>1.1 研究背景</vt:lpstr>
      <vt:lpstr>1.2 相关工作</vt:lpstr>
      <vt:lpstr>1.2 相关工作</vt:lpstr>
      <vt:lpstr>1.2 相关工作</vt:lpstr>
      <vt:lpstr>1.3 研究问题</vt:lpstr>
      <vt:lpstr>PowerPoint 演示文稿</vt:lpstr>
      <vt:lpstr>2. 本文工作</vt:lpstr>
      <vt:lpstr>2.1 基于 Wi-Fi 的生理信息提取</vt:lpstr>
      <vt:lpstr>2.1 基于 Wi-Fi 的生理信息提取</vt:lpstr>
      <vt:lpstr>2.1.1 基于 Wi-Fi 的呼吸频率提取</vt:lpstr>
      <vt:lpstr>2.1.1 基于 Wi-Fi 的呼吸频率提取</vt:lpstr>
      <vt:lpstr>2.1.1 基于自相关函数的呼吸检测算法</vt:lpstr>
      <vt:lpstr>2.1.1 基于自相关函数的呼吸检测算法</vt:lpstr>
      <vt:lpstr>衡量呼吸可测性</vt:lpstr>
      <vt:lpstr>呼吸频率提取</vt:lpstr>
      <vt:lpstr>呼吸检测算法实验验证 – 实验设计</vt:lpstr>
      <vt:lpstr>呼吸检测算法实验验证 – 实验结果</vt:lpstr>
      <vt:lpstr>2.1 基于 Wi-Fi 的生理信息提取</vt:lpstr>
      <vt:lpstr>2.1.2 基于 Wi-Fi 的体动信息提取</vt:lpstr>
      <vt:lpstr>2.1.2 基于 Wi-Fi 的体动信息提取</vt:lpstr>
      <vt:lpstr>基于 Doppler-MUSIC 的体动信息提</vt:lpstr>
      <vt:lpstr>体动提取算法实验验证 – 实验设计</vt:lpstr>
      <vt:lpstr>体动提取算法实验验证 – 实验结果</vt:lpstr>
      <vt:lpstr>2.2 基于呼吸及体动信息的睡眠阶段检测</vt:lpstr>
      <vt:lpstr>传统睡眠阶段检测思路</vt:lpstr>
      <vt:lpstr>传统睡眠阶段检测思路</vt:lpstr>
      <vt:lpstr>睡眠阶段检测限制条件</vt:lpstr>
      <vt:lpstr>睡眠阶段检测限制条件</vt:lpstr>
      <vt:lpstr>睡眠阶段检测限制条件</vt:lpstr>
      <vt:lpstr>睡眠阶段检测问题类比</vt:lpstr>
      <vt:lpstr>睡眠阶段检测算法设计</vt:lpstr>
      <vt:lpstr>睡眠阶段检测算法实验验证</vt:lpstr>
      <vt:lpstr>睡眠阶段检测算法实验验证</vt:lpstr>
      <vt:lpstr>睡眠阶段检测算法实验验证</vt:lpstr>
      <vt:lpstr>2.3 系统设计与实现</vt:lpstr>
      <vt:lpstr>2.3 系统设计与实现</vt:lpstr>
      <vt:lpstr>PowerPoint 演示文稿</vt:lpstr>
      <vt:lpstr>3.1 工作总结</vt:lpstr>
      <vt:lpstr>3.1 工作展望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钰翔</dc:creator>
  <cp:lastModifiedBy>王 钰翔</cp:lastModifiedBy>
  <cp:revision>14</cp:revision>
  <dcterms:created xsi:type="dcterms:W3CDTF">2019-05-25T08:03:50Z</dcterms:created>
  <dcterms:modified xsi:type="dcterms:W3CDTF">2019-05-28T14:18:53Z</dcterms:modified>
</cp:coreProperties>
</file>